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82" r:id="rId2"/>
  </p:sldMasterIdLst>
  <p:notesMasterIdLst>
    <p:notesMasterId r:id="rId29"/>
  </p:notesMasterIdLst>
  <p:handoutMasterIdLst>
    <p:handoutMasterId r:id="rId30"/>
  </p:handoutMasterIdLst>
  <p:sldIdLst>
    <p:sldId id="313" r:id="rId3"/>
    <p:sldId id="334" r:id="rId4"/>
    <p:sldId id="372" r:id="rId5"/>
    <p:sldId id="344" r:id="rId6"/>
    <p:sldId id="325" r:id="rId7"/>
    <p:sldId id="346" r:id="rId8"/>
    <p:sldId id="373" r:id="rId9"/>
    <p:sldId id="375" r:id="rId10"/>
    <p:sldId id="387" r:id="rId11"/>
    <p:sldId id="386" r:id="rId12"/>
    <p:sldId id="388" r:id="rId13"/>
    <p:sldId id="389" r:id="rId14"/>
    <p:sldId id="385" r:id="rId15"/>
    <p:sldId id="381" r:id="rId16"/>
    <p:sldId id="382" r:id="rId17"/>
    <p:sldId id="383" r:id="rId18"/>
    <p:sldId id="384" r:id="rId19"/>
    <p:sldId id="376" r:id="rId20"/>
    <p:sldId id="378" r:id="rId21"/>
    <p:sldId id="377" r:id="rId22"/>
    <p:sldId id="390" r:id="rId23"/>
    <p:sldId id="391" r:id="rId24"/>
    <p:sldId id="358" r:id="rId25"/>
    <p:sldId id="364" r:id="rId26"/>
    <p:sldId id="312" r:id="rId27"/>
    <p:sldId id="393" r:id="rId28"/>
  </p:sldIdLst>
  <p:sldSz cx="14630400" cy="8229600"/>
  <p:notesSz cx="6881813" cy="9296400"/>
  <p:defaultText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 userDrawn="1">
          <p15:clr>
            <a:srgbClr val="A4A3A4"/>
          </p15:clr>
        </p15:guide>
        <p15:guide id="2" orient="horz" pos="1296" userDrawn="1">
          <p15:clr>
            <a:srgbClr val="A4A3A4"/>
          </p15:clr>
        </p15:guide>
        <p15:guide id="3" orient="horz" pos="4522" userDrawn="1">
          <p15:clr>
            <a:srgbClr val="A4A3A4"/>
          </p15:clr>
        </p15:guide>
        <p15:guide id="4" orient="horz" pos="4896" userDrawn="1">
          <p15:clr>
            <a:srgbClr val="A4A3A4"/>
          </p15:clr>
        </p15:guide>
        <p15:guide id="5" pos="7488" userDrawn="1">
          <p15:clr>
            <a:srgbClr val="A4A3A4"/>
          </p15:clr>
        </p15:guide>
        <p15:guide id="6" pos="432" userDrawn="1">
          <p15:clr>
            <a:srgbClr val="A4A3A4"/>
          </p15:clr>
        </p15:guide>
        <p15:guide id="7" pos="3024" userDrawn="1">
          <p15:clr>
            <a:srgbClr val="A4A3A4"/>
          </p15:clr>
        </p15:guide>
        <p15:guide id="8" pos="3312" userDrawn="1">
          <p15:clr>
            <a:srgbClr val="A4A3A4"/>
          </p15:clr>
        </p15:guide>
        <p15:guide id="9" pos="4464" userDrawn="1">
          <p15:clr>
            <a:srgbClr val="A4A3A4"/>
          </p15:clr>
        </p15:guide>
        <p15:guide id="10" pos="4608" userDrawn="1">
          <p15:clr>
            <a:srgbClr val="A4A3A4"/>
          </p15:clr>
        </p15:guide>
        <p15:guide id="11" pos="4752" userDrawn="1">
          <p15:clr>
            <a:srgbClr val="A4A3A4"/>
          </p15:clr>
        </p15:guide>
        <p15:guide id="12" pos="5904" userDrawn="1">
          <p15:clr>
            <a:srgbClr val="A4A3A4"/>
          </p15:clr>
        </p15:guide>
        <p15:guide id="13" pos="6192" userDrawn="1">
          <p15:clr>
            <a:srgbClr val="A4A3A4"/>
          </p15:clr>
        </p15:guide>
        <p15:guide id="14" pos="8784"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00C9FF"/>
    <a:srgbClr val="FFED00"/>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BD5076-5073-49C7-9E08-65982F3C9860}">
  <a:tblStyle styleId="{45BD5076-5073-49C7-9E08-65982F3C9860}" styleName="DXC Table">
    <a:wholeTbl>
      <a:tcTxStyle>
        <a:fontRef idx="minor"/>
        <a:srgbClr val="000000"/>
      </a:tcTxStyle>
      <a:tcStyle>
        <a:tcBdr>
          <a:left>
            <a:ln>
              <a:noFill/>
            </a:ln>
          </a:left>
          <a:right>
            <a:ln>
              <a:noFill/>
            </a:ln>
          </a:right>
          <a:top>
            <a:ln w="6350">
              <a:solidFill>
                <a:srgbClr val="000000"/>
              </a:solidFill>
            </a:ln>
          </a:top>
          <a:bottom>
            <a:ln w="6350">
              <a:solidFill>
                <a:srgbClr val="000000"/>
              </a:solidFill>
            </a:ln>
          </a:bottom>
          <a:insideH>
            <a:ln w="6350">
              <a:solidFill>
                <a:srgbClr val="000000"/>
              </a:solidFill>
            </a:ln>
          </a:insideH>
          <a:insideV>
            <a:ln>
              <a:noFill/>
            </a:ln>
          </a:insideV>
        </a:tcBdr>
        <a:fill>
          <a:noFill/>
        </a:fill>
      </a:tcStyle>
    </a:wholeTbl>
    <a:lastCol>
      <a:tcTxStyle b="on">
        <a:fontRef idx="major"/>
        <a:srgbClr val="000000"/>
      </a:tcTxStyle>
      <a:tcStyle>
        <a:tcBdr/>
      </a:tcStyle>
    </a:lastCol>
    <a:firstCol>
      <a:tcTxStyle b="on">
        <a:fontRef idx="major"/>
        <a:srgbClr val="000000"/>
      </a:tcTxStyle>
      <a:tcStyle>
        <a:tcBdr/>
      </a:tcStyle>
    </a:firstCol>
    <a:lastRow>
      <a:tcTxStyle b="on">
        <a:fontRef idx="major"/>
        <a:srgbClr val="000000"/>
      </a:tcTxStyle>
      <a:tcStyle>
        <a:tcBdr>
          <a:top>
            <a:ln w="19050">
              <a:solidFill>
                <a:srgbClr val="000000"/>
              </a:solidFill>
            </a:ln>
          </a:top>
          <a:bottom>
            <a:ln>
              <a:noFill/>
            </a:ln>
          </a:bottom>
        </a:tcBdr>
        <a:fill>
          <a:noFill/>
        </a:fill>
      </a:tcStyle>
    </a:lastRow>
    <a:firstRow>
      <a:tcTxStyle b="on">
        <a:fontRef idx="major"/>
        <a:srgbClr val="000000"/>
      </a:tcTxStyle>
      <a:tcStyle>
        <a:tcBdr>
          <a:top>
            <a:ln>
              <a:noFill/>
            </a:ln>
          </a:top>
          <a:bottom>
            <a:ln w="19050">
              <a:solidFill>
                <a:srgbClr val="000000"/>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94690"/>
  </p:normalViewPr>
  <p:slideViewPr>
    <p:cSldViewPr snapToObjects="1" showGuides="1">
      <p:cViewPr varScale="1">
        <p:scale>
          <a:sx n="98" d="100"/>
          <a:sy n="98" d="100"/>
        </p:scale>
        <p:origin x="378" y="90"/>
      </p:cViewPr>
      <p:guideLst>
        <p:guide orient="horz" pos="403"/>
        <p:guide orient="horz" pos="1296"/>
        <p:guide orient="horz" pos="4522"/>
        <p:guide orient="horz" pos="4896"/>
        <p:guide pos="7488"/>
        <p:guide pos="432"/>
        <p:guide pos="3024"/>
        <p:guide pos="3312"/>
        <p:guide pos="4464"/>
        <p:guide pos="4608"/>
        <p:guide pos="4752"/>
        <p:guide pos="5904"/>
        <p:guide pos="6192"/>
        <p:guide pos="8784"/>
      </p:guideLst>
    </p:cSldViewPr>
  </p:slideViewPr>
  <p:notesTextViewPr>
    <p:cViewPr>
      <p:scale>
        <a:sx n="50" d="100"/>
        <a:sy n="50" d="100"/>
      </p:scale>
      <p:origin x="0" y="0"/>
    </p:cViewPr>
  </p:notesTextViewPr>
  <p:sorterViewPr>
    <p:cViewPr>
      <p:scale>
        <a:sx n="66" d="100"/>
        <a:sy n="66" d="100"/>
      </p:scale>
      <p:origin x="0" y="0"/>
    </p:cViewPr>
  </p:sorterViewPr>
  <p:notesViewPr>
    <p:cSldViewPr snapToObjects="1" showGuides="1">
      <p:cViewPr varScale="1">
        <p:scale>
          <a:sx n="107" d="100"/>
          <a:sy n="107" d="100"/>
        </p:scale>
        <p:origin x="-5200" y="-104"/>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053CC0-D668-467A-AD0E-24D1C1B281C0}" type="doc">
      <dgm:prSet loTypeId="urn:microsoft.com/office/officeart/2005/8/layout/hProcess3" loCatId="process" qsTypeId="urn:microsoft.com/office/officeart/2005/8/quickstyle/simple1" qsCatId="simple" csTypeId="urn:microsoft.com/office/officeart/2005/8/colors/accent1_2" csCatId="accent1" phldr="0"/>
      <dgm:spPr/>
    </dgm:pt>
    <dgm:pt modelId="{4D2F54BD-AF99-4F90-9F72-42685174E732}" type="pres">
      <dgm:prSet presAssocID="{0B053CC0-D668-467A-AD0E-24D1C1B281C0}" presName="Name0" presStyleCnt="0">
        <dgm:presLayoutVars>
          <dgm:dir/>
          <dgm:animLvl val="lvl"/>
          <dgm:resizeHandles val="exact"/>
        </dgm:presLayoutVars>
      </dgm:prSet>
      <dgm:spPr/>
    </dgm:pt>
    <dgm:pt modelId="{65041815-74F5-4C28-9C6E-CD4F8C3E4C78}" type="pres">
      <dgm:prSet presAssocID="{0B053CC0-D668-467A-AD0E-24D1C1B281C0}" presName="dummy" presStyleCnt="0"/>
      <dgm:spPr/>
    </dgm:pt>
    <dgm:pt modelId="{185943AE-A367-48DB-A07B-0C95E35BA14A}" type="pres">
      <dgm:prSet presAssocID="{0B053CC0-D668-467A-AD0E-24D1C1B281C0}" presName="linH" presStyleCnt="0"/>
      <dgm:spPr/>
    </dgm:pt>
    <dgm:pt modelId="{CC919434-317D-48F8-BB9B-A1CB623F863F}" type="pres">
      <dgm:prSet presAssocID="{0B053CC0-D668-467A-AD0E-24D1C1B281C0}" presName="padding1" presStyleCnt="0"/>
      <dgm:spPr/>
    </dgm:pt>
    <dgm:pt modelId="{2951F94D-A73D-485A-A3BE-DF6FC714100D}" type="pres">
      <dgm:prSet presAssocID="{0B053CC0-D668-467A-AD0E-24D1C1B281C0}" presName="padding2" presStyleCnt="0"/>
      <dgm:spPr/>
    </dgm:pt>
    <dgm:pt modelId="{93CCECB9-A08F-4930-AF25-C85D49AF3446}" type="pres">
      <dgm:prSet presAssocID="{0B053CC0-D668-467A-AD0E-24D1C1B281C0}" presName="negArrow" presStyleCnt="0"/>
      <dgm:spPr/>
    </dgm:pt>
    <dgm:pt modelId="{602C630D-BC6F-4E5D-B2E6-C1B99DDB3B05}" type="pres">
      <dgm:prSet presAssocID="{0B053CC0-D668-467A-AD0E-24D1C1B281C0}" presName="backgroundArrow" presStyleLbl="node1" presStyleIdx="0" presStyleCnt="1" custLinFactNeighborX="9665" custLinFactNeighborY="50"/>
      <dgm:spPr>
        <a:solidFill>
          <a:schemeClr val="accent5"/>
        </a:solidFill>
      </dgm:spPr>
    </dgm:pt>
  </dgm:ptLst>
  <dgm:cxnLst>
    <dgm:cxn modelId="{9A1D871F-F3C6-443C-B5B4-59CDDEE67BA4}" type="presOf" srcId="{0B053CC0-D668-467A-AD0E-24D1C1B281C0}" destId="{4D2F54BD-AF99-4F90-9F72-42685174E732}" srcOrd="0" destOrd="0" presId="urn:microsoft.com/office/officeart/2005/8/layout/hProcess3"/>
    <dgm:cxn modelId="{57AA1FEA-C364-4AE8-BF03-E0955175206D}" type="presParOf" srcId="{4D2F54BD-AF99-4F90-9F72-42685174E732}" destId="{65041815-74F5-4C28-9C6E-CD4F8C3E4C78}" srcOrd="0" destOrd="0" presId="urn:microsoft.com/office/officeart/2005/8/layout/hProcess3"/>
    <dgm:cxn modelId="{DE88751C-EB94-42DC-B4F6-A056ADA9B453}" type="presParOf" srcId="{4D2F54BD-AF99-4F90-9F72-42685174E732}" destId="{185943AE-A367-48DB-A07B-0C95E35BA14A}" srcOrd="1" destOrd="0" presId="urn:microsoft.com/office/officeart/2005/8/layout/hProcess3"/>
    <dgm:cxn modelId="{B468FB2B-E941-405B-B154-4383CCA29491}" type="presParOf" srcId="{185943AE-A367-48DB-A07B-0C95E35BA14A}" destId="{CC919434-317D-48F8-BB9B-A1CB623F863F}" srcOrd="0" destOrd="0" presId="urn:microsoft.com/office/officeart/2005/8/layout/hProcess3"/>
    <dgm:cxn modelId="{C18D24F1-E983-43C6-AB03-0B84D354AF72}" type="presParOf" srcId="{185943AE-A367-48DB-A07B-0C95E35BA14A}" destId="{2951F94D-A73D-485A-A3BE-DF6FC714100D}" srcOrd="1" destOrd="0" presId="urn:microsoft.com/office/officeart/2005/8/layout/hProcess3"/>
    <dgm:cxn modelId="{CDD430EE-1FD0-481A-BECA-14EEF76AED50}" type="presParOf" srcId="{185943AE-A367-48DB-A07B-0C95E35BA14A}" destId="{93CCECB9-A08F-4930-AF25-C85D49AF3446}" srcOrd="2" destOrd="0" presId="urn:microsoft.com/office/officeart/2005/8/layout/hProcess3"/>
    <dgm:cxn modelId="{B77FAA84-BD42-4118-B517-EBCBB5F0A1CF}" type="presParOf" srcId="{185943AE-A367-48DB-A07B-0C95E35BA14A}" destId="{602C630D-BC6F-4E5D-B2E6-C1B99DDB3B05}" srcOrd="3" destOrd="0" presId="urn:microsoft.com/office/officeart/2005/8/layout/h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053CC0-D668-467A-AD0E-24D1C1B281C0}" type="doc">
      <dgm:prSet loTypeId="urn:microsoft.com/office/officeart/2005/8/layout/hProcess3" loCatId="process" qsTypeId="urn:microsoft.com/office/officeart/2005/8/quickstyle/simple1" qsCatId="simple" csTypeId="urn:microsoft.com/office/officeart/2005/8/colors/accent1_2" csCatId="accent1" phldr="0"/>
      <dgm:spPr/>
    </dgm:pt>
    <dgm:pt modelId="{4D2F54BD-AF99-4F90-9F72-42685174E732}" type="pres">
      <dgm:prSet presAssocID="{0B053CC0-D668-467A-AD0E-24D1C1B281C0}" presName="Name0" presStyleCnt="0">
        <dgm:presLayoutVars>
          <dgm:dir/>
          <dgm:animLvl val="lvl"/>
          <dgm:resizeHandles val="exact"/>
        </dgm:presLayoutVars>
      </dgm:prSet>
      <dgm:spPr/>
    </dgm:pt>
    <dgm:pt modelId="{65041815-74F5-4C28-9C6E-CD4F8C3E4C78}" type="pres">
      <dgm:prSet presAssocID="{0B053CC0-D668-467A-AD0E-24D1C1B281C0}" presName="dummy" presStyleCnt="0"/>
      <dgm:spPr/>
    </dgm:pt>
    <dgm:pt modelId="{185943AE-A367-48DB-A07B-0C95E35BA14A}" type="pres">
      <dgm:prSet presAssocID="{0B053CC0-D668-467A-AD0E-24D1C1B281C0}" presName="linH" presStyleCnt="0"/>
      <dgm:spPr/>
    </dgm:pt>
    <dgm:pt modelId="{CC919434-317D-48F8-BB9B-A1CB623F863F}" type="pres">
      <dgm:prSet presAssocID="{0B053CC0-D668-467A-AD0E-24D1C1B281C0}" presName="padding1" presStyleCnt="0"/>
      <dgm:spPr/>
    </dgm:pt>
    <dgm:pt modelId="{2951F94D-A73D-485A-A3BE-DF6FC714100D}" type="pres">
      <dgm:prSet presAssocID="{0B053CC0-D668-467A-AD0E-24D1C1B281C0}" presName="padding2" presStyleCnt="0"/>
      <dgm:spPr/>
    </dgm:pt>
    <dgm:pt modelId="{93CCECB9-A08F-4930-AF25-C85D49AF3446}" type="pres">
      <dgm:prSet presAssocID="{0B053CC0-D668-467A-AD0E-24D1C1B281C0}" presName="negArrow" presStyleCnt="0"/>
      <dgm:spPr/>
    </dgm:pt>
    <dgm:pt modelId="{602C630D-BC6F-4E5D-B2E6-C1B99DDB3B05}" type="pres">
      <dgm:prSet presAssocID="{0B053CC0-D668-467A-AD0E-24D1C1B281C0}" presName="backgroundArrow" presStyleLbl="node1" presStyleIdx="0" presStyleCnt="1" custLinFactNeighborX="245" custLinFactNeighborY="18722"/>
      <dgm:spPr>
        <a:solidFill>
          <a:schemeClr val="accent5"/>
        </a:solidFill>
      </dgm:spPr>
    </dgm:pt>
  </dgm:ptLst>
  <dgm:cxnLst>
    <dgm:cxn modelId="{A159D165-4ABB-479D-AD87-B081ED17F093}" type="presOf" srcId="{0B053CC0-D668-467A-AD0E-24D1C1B281C0}" destId="{4D2F54BD-AF99-4F90-9F72-42685174E732}" srcOrd="0" destOrd="0" presId="urn:microsoft.com/office/officeart/2005/8/layout/hProcess3"/>
    <dgm:cxn modelId="{D1058BC3-FE67-4010-A1BE-05AE4AEF74CA}" type="presParOf" srcId="{4D2F54BD-AF99-4F90-9F72-42685174E732}" destId="{65041815-74F5-4C28-9C6E-CD4F8C3E4C78}" srcOrd="0" destOrd="0" presId="urn:microsoft.com/office/officeart/2005/8/layout/hProcess3"/>
    <dgm:cxn modelId="{2D95A746-7593-4675-9FFF-3A6E30AC2FA9}" type="presParOf" srcId="{4D2F54BD-AF99-4F90-9F72-42685174E732}" destId="{185943AE-A367-48DB-A07B-0C95E35BA14A}" srcOrd="1" destOrd="0" presId="urn:microsoft.com/office/officeart/2005/8/layout/hProcess3"/>
    <dgm:cxn modelId="{EFF4A76A-0DF0-495C-9C12-B82ACCDDFCD2}" type="presParOf" srcId="{185943AE-A367-48DB-A07B-0C95E35BA14A}" destId="{CC919434-317D-48F8-BB9B-A1CB623F863F}" srcOrd="0" destOrd="0" presId="urn:microsoft.com/office/officeart/2005/8/layout/hProcess3"/>
    <dgm:cxn modelId="{7FFCDF1C-1F8A-48B1-8203-6E3CA305457B}" type="presParOf" srcId="{185943AE-A367-48DB-A07B-0C95E35BA14A}" destId="{2951F94D-A73D-485A-A3BE-DF6FC714100D}" srcOrd="1" destOrd="0" presId="urn:microsoft.com/office/officeart/2005/8/layout/hProcess3"/>
    <dgm:cxn modelId="{01FA9438-3622-4C2E-AC46-B7C7FFC65CA2}" type="presParOf" srcId="{185943AE-A367-48DB-A07B-0C95E35BA14A}" destId="{93CCECB9-A08F-4930-AF25-C85D49AF3446}" srcOrd="2" destOrd="0" presId="urn:microsoft.com/office/officeart/2005/8/layout/hProcess3"/>
    <dgm:cxn modelId="{960D6954-0B2C-4765-8370-2EA2BC0D8F5A}" type="presParOf" srcId="{185943AE-A367-48DB-A07B-0C95E35BA14A}" destId="{602C630D-BC6F-4E5D-B2E6-C1B99DDB3B05}" srcOrd="3" destOrd="0" presId="urn:microsoft.com/office/officeart/2005/8/layout/hProcess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endParaRPr lang="en-US" dirty="0">
              <a:latin typeface="Arial"/>
              <a:cs typeface="Arial"/>
            </a:endParaRPr>
          </a:p>
        </p:txBody>
      </p:sp>
      <p:sp>
        <p:nvSpPr>
          <p:cNvPr id="3" name="Date Placeholder 2"/>
          <p:cNvSpPr>
            <a:spLocks noGrp="1"/>
          </p:cNvSpPr>
          <p:nvPr>
            <p:ph type="dt" sz="quarter" idx="1"/>
          </p:nvPr>
        </p:nvSpPr>
        <p:spPr>
          <a:xfrm>
            <a:off x="3898102" y="0"/>
            <a:ext cx="2982119" cy="464820"/>
          </a:xfrm>
          <a:prstGeom prst="rect">
            <a:avLst/>
          </a:prstGeom>
        </p:spPr>
        <p:txBody>
          <a:bodyPr vert="horz" lIns="92446" tIns="46223" rIns="92446" bIns="46223" rtlCol="0"/>
          <a:lstStyle>
            <a:lvl1pPr algn="r">
              <a:defRPr sz="1200"/>
            </a:lvl1pPr>
          </a:lstStyle>
          <a:p>
            <a:fld id="{C53EA277-358B-E94E-961E-33D0503F6849}" type="datetimeFigureOut">
              <a:rPr lang="en-US" smtClean="0">
                <a:latin typeface="Arial"/>
                <a:cs typeface="Arial"/>
              </a:rPr>
              <a:t>7/16/2018</a:t>
            </a:fld>
            <a:endParaRPr lang="en-US">
              <a:latin typeface="Arial"/>
              <a:cs typeface="Arial"/>
            </a:endParaRPr>
          </a:p>
        </p:txBody>
      </p:sp>
      <p:sp>
        <p:nvSpPr>
          <p:cNvPr id="4" name="Footer Placeholder 3"/>
          <p:cNvSpPr>
            <a:spLocks noGrp="1"/>
          </p:cNvSpPr>
          <p:nvPr>
            <p:ph type="ftr" sz="quarter" idx="2"/>
          </p:nvPr>
        </p:nvSpPr>
        <p:spPr>
          <a:xfrm>
            <a:off x="0" y="8829967"/>
            <a:ext cx="2982119" cy="464820"/>
          </a:xfrm>
          <a:prstGeom prst="rect">
            <a:avLst/>
          </a:prstGeom>
        </p:spPr>
        <p:txBody>
          <a:bodyPr vert="horz" lIns="92446" tIns="46223" rIns="92446" bIns="46223" rtlCol="0" anchor="b"/>
          <a:lstStyle>
            <a:lvl1pPr algn="l">
              <a:defRPr sz="1200"/>
            </a:lvl1pPr>
          </a:lstStyle>
          <a:p>
            <a:endParaRPr lang="en-US">
              <a:latin typeface="Arial"/>
              <a:cs typeface="Arial"/>
            </a:endParaRPr>
          </a:p>
        </p:txBody>
      </p:sp>
      <p:sp>
        <p:nvSpPr>
          <p:cNvPr id="5" name="Slide Number Placeholder 4"/>
          <p:cNvSpPr>
            <a:spLocks noGrp="1"/>
          </p:cNvSpPr>
          <p:nvPr>
            <p:ph type="sldNum" sz="quarter" idx="3"/>
          </p:nvPr>
        </p:nvSpPr>
        <p:spPr>
          <a:xfrm>
            <a:off x="3898102" y="8829967"/>
            <a:ext cx="2982119" cy="464820"/>
          </a:xfrm>
          <a:prstGeom prst="rect">
            <a:avLst/>
          </a:prstGeom>
        </p:spPr>
        <p:txBody>
          <a:bodyPr vert="horz" lIns="92446" tIns="46223" rIns="92446" bIns="46223" rtlCol="0" anchor="b"/>
          <a:lstStyle>
            <a:lvl1pPr algn="r">
              <a:defRPr sz="1200"/>
            </a:lvl1pPr>
          </a:lstStyle>
          <a:p>
            <a:fld id="{70AC7428-30A9-FD43-A0D8-DB91B17088EC}" type="slidenum">
              <a:rPr lang="en-US" smtClean="0">
                <a:latin typeface="Arial"/>
                <a:cs typeface="Arial"/>
              </a:rPr>
              <a:t>‹#›</a:t>
            </a:fld>
            <a:endParaRPr lang="en-US">
              <a:latin typeface="Arial"/>
              <a:cs typeface="Arial"/>
            </a:endParaRPr>
          </a:p>
        </p:txBody>
      </p:sp>
    </p:spTree>
    <p:extLst>
      <p:ext uri="{BB962C8B-B14F-4D97-AF65-F5344CB8AC3E}">
        <p14:creationId xmlns:p14="http://schemas.microsoft.com/office/powerpoint/2010/main" val="1347649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Arial"/>
                <a:cs typeface="Arial"/>
              </a:defRPr>
            </a:lvl1pPr>
          </a:lstStyle>
          <a:p>
            <a:endParaRPr lang="en-US"/>
          </a:p>
        </p:txBody>
      </p:sp>
      <p:sp>
        <p:nvSpPr>
          <p:cNvPr id="3" name="Date Placeholder 2"/>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atin typeface="Arial"/>
                <a:cs typeface="Arial"/>
              </a:defRPr>
            </a:lvl1pPr>
          </a:lstStyle>
          <a:p>
            <a:fld id="{73B26A0F-F4D6-9B4F-A87B-D8948CDE3BB4}" type="datetimeFigureOut">
              <a:rPr lang="en-US" smtClean="0"/>
              <a:pPr/>
              <a:t>7/16/2018</a:t>
            </a:fld>
            <a:endParaRPr lang="en-US"/>
          </a:p>
        </p:txBody>
      </p:sp>
      <p:sp>
        <p:nvSpPr>
          <p:cNvPr id="4" name="Slide Image Placeholder 3"/>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382323" y="4415790"/>
            <a:ext cx="6117167" cy="418338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2982119" cy="464820"/>
          </a:xfrm>
          <a:prstGeom prst="rect">
            <a:avLst/>
          </a:prstGeom>
        </p:spPr>
        <p:txBody>
          <a:bodyPr vert="horz" lIns="92446" tIns="46223" rIns="92446" bIns="46223" rtlCol="0" anchor="b"/>
          <a:lstStyle>
            <a:lvl1pPr algn="l">
              <a:defRPr sz="1200">
                <a:latin typeface="Arial"/>
                <a:cs typeface="Arial"/>
              </a:defRPr>
            </a:lvl1pPr>
          </a:lstStyle>
          <a:p>
            <a:endParaRPr lang="en-US"/>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2446" tIns="46223" rIns="92446" bIns="46223" rtlCol="0" anchor="b"/>
          <a:lstStyle>
            <a:lvl1pPr algn="r">
              <a:defRPr sz="1200">
                <a:latin typeface="Arial"/>
                <a:cs typeface="Arial"/>
              </a:defRPr>
            </a:lvl1pPr>
          </a:lstStyle>
          <a:p>
            <a:fld id="{7DE2E8FF-3D0C-9D4D-B4D1-3089215958A5}" type="slidenum">
              <a:rPr lang="en-US" smtClean="0"/>
              <a:pPr/>
              <a:t>‹#›</a:t>
            </a:fld>
            <a:endParaRPr lang="en-US"/>
          </a:p>
        </p:txBody>
      </p:sp>
    </p:spTree>
    <p:extLst>
      <p:ext uri="{BB962C8B-B14F-4D97-AF65-F5344CB8AC3E}">
        <p14:creationId xmlns:p14="http://schemas.microsoft.com/office/powerpoint/2010/main" val="3274134959"/>
      </p:ext>
    </p:extLst>
  </p:cSld>
  <p:clrMap bg1="lt1" tx1="dk1" bg2="lt2" tx2="dk2" accent1="accent1" accent2="accent2" accent3="accent3" accent4="accent4" accent5="accent5" accent6="accent6" hlink="hlink" folHlink="folHlink"/>
  <p:hf hdr="0" ftr="0" dt="0"/>
  <p:notesStyle>
    <a:lvl1pPr marL="0" algn="l" defTabSz="731520" rtl="0" eaLnBrk="1" latinLnBrk="0" hangingPunct="1">
      <a:defRPr sz="1920" kern="1200">
        <a:solidFill>
          <a:schemeClr val="tx1"/>
        </a:solidFill>
        <a:latin typeface="Arial"/>
        <a:ea typeface="+mn-ea"/>
        <a:cs typeface="Arial"/>
      </a:defRPr>
    </a:lvl1pPr>
    <a:lvl2pPr marL="731520" algn="l" defTabSz="731520" rtl="0" eaLnBrk="1" latinLnBrk="0" hangingPunct="1">
      <a:defRPr sz="1920" kern="1200">
        <a:solidFill>
          <a:schemeClr val="tx1"/>
        </a:solidFill>
        <a:latin typeface="Arial"/>
        <a:ea typeface="+mn-ea"/>
        <a:cs typeface="+mn-cs"/>
      </a:defRPr>
    </a:lvl2pPr>
    <a:lvl3pPr marL="1463040" algn="l" defTabSz="731520" rtl="0" eaLnBrk="1" latinLnBrk="0" hangingPunct="1">
      <a:defRPr sz="1920" kern="1200">
        <a:solidFill>
          <a:schemeClr val="tx1"/>
        </a:solidFill>
        <a:latin typeface="Arial"/>
        <a:ea typeface="+mn-ea"/>
        <a:cs typeface="+mn-cs"/>
      </a:defRPr>
    </a:lvl3pPr>
    <a:lvl4pPr marL="2194560" algn="l" defTabSz="731520" rtl="0" eaLnBrk="1" latinLnBrk="0" hangingPunct="1">
      <a:defRPr sz="1920" kern="1200">
        <a:solidFill>
          <a:schemeClr val="tx1"/>
        </a:solidFill>
        <a:latin typeface="Arial"/>
        <a:ea typeface="+mn-ea"/>
        <a:cs typeface="+mn-cs"/>
      </a:defRPr>
    </a:lvl4pPr>
    <a:lvl5pPr marL="2926080" algn="l" defTabSz="731520" rtl="0" eaLnBrk="1" latinLnBrk="0" hangingPunct="1">
      <a:defRPr sz="1920" kern="1200">
        <a:solidFill>
          <a:schemeClr val="tx1"/>
        </a:solidFill>
        <a:latin typeface="Arial"/>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1</a:t>
            </a:fld>
            <a:endParaRPr lang="en-US"/>
          </a:p>
        </p:txBody>
      </p:sp>
    </p:spTree>
    <p:extLst>
      <p:ext uri="{BB962C8B-B14F-4D97-AF65-F5344CB8AC3E}">
        <p14:creationId xmlns:p14="http://schemas.microsoft.com/office/powerpoint/2010/main" val="2279927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508510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769213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490890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579003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b="1" kern="1200" dirty="0" smtClean="0">
                <a:solidFill>
                  <a:schemeClr val="tx1"/>
                </a:solidFill>
                <a:effectLst/>
                <a:latin typeface="Arial"/>
                <a:ea typeface="+mn-ea"/>
                <a:cs typeface="Arial"/>
              </a:rPr>
              <a:t>First Slide (Why)</a:t>
            </a:r>
          </a:p>
          <a:p>
            <a:pPr lvl="0"/>
            <a:r>
              <a:rPr lang="en-AU" sz="1800" kern="1200" dirty="0" smtClean="0">
                <a:solidFill>
                  <a:schemeClr val="tx1"/>
                </a:solidFill>
                <a:effectLst/>
                <a:latin typeface="Arial"/>
                <a:ea typeface="+mn-ea"/>
                <a:cs typeface="Arial"/>
              </a:rPr>
              <a:t>The documentation process can</a:t>
            </a:r>
            <a:r>
              <a:rPr lang="en-AU" sz="1800" kern="1200" baseline="0" dirty="0" smtClean="0">
                <a:solidFill>
                  <a:schemeClr val="tx1"/>
                </a:solidFill>
                <a:effectLst/>
                <a:latin typeface="Arial"/>
                <a:ea typeface="+mn-ea"/>
                <a:cs typeface="Arial"/>
              </a:rPr>
              <a:t> be</a:t>
            </a:r>
            <a:r>
              <a:rPr lang="en-AU" sz="1800" kern="1200" dirty="0" smtClean="0">
                <a:solidFill>
                  <a:schemeClr val="tx1"/>
                </a:solidFill>
                <a:effectLst/>
                <a:latin typeface="Arial"/>
                <a:ea typeface="+mn-ea"/>
                <a:cs typeface="Arial"/>
              </a:rPr>
              <a:t> an underrated portion for most projects. It’s usually kept in the background or left until the last minute. This is especially true when using the Waterfall project module, where documentation is done once, without changing to new requirements. </a:t>
            </a:r>
          </a:p>
          <a:p>
            <a:pPr lvl="0"/>
            <a:endParaRPr lang="en-AU" sz="1800" kern="1200" dirty="0" smtClean="0">
              <a:solidFill>
                <a:schemeClr val="tx1"/>
              </a:solidFill>
              <a:effectLst/>
              <a:latin typeface="Arial"/>
              <a:ea typeface="+mn-ea"/>
              <a:cs typeface="Arial"/>
            </a:endParaRPr>
          </a:p>
          <a:p>
            <a:pPr lvl="0"/>
            <a:r>
              <a:rPr lang="en-AU" sz="1920" kern="1200" dirty="0" smtClean="0">
                <a:solidFill>
                  <a:schemeClr val="tx1"/>
                </a:solidFill>
                <a:effectLst/>
                <a:latin typeface="Arial"/>
                <a:ea typeface="+mn-ea"/>
                <a:cs typeface="Arial"/>
              </a:rPr>
              <a:t>Documentation is best done in the early stages of a project to define and outline project requirements. Then once the project is underway the process and results should be documented.</a:t>
            </a:r>
          </a:p>
          <a:p>
            <a:pPr lvl="0"/>
            <a:endParaRPr lang="en-AU" sz="1800" kern="1200" dirty="0" smtClean="0">
              <a:solidFill>
                <a:schemeClr val="tx1"/>
              </a:solidFill>
              <a:effectLst/>
              <a:latin typeface="Arial"/>
              <a:ea typeface="+mn-ea"/>
              <a:cs typeface="Arial"/>
            </a:endParaRPr>
          </a:p>
          <a:p>
            <a:pPr lvl="0"/>
            <a:r>
              <a:rPr lang="en-AU" sz="1800" kern="1200" dirty="0" smtClean="0">
                <a:solidFill>
                  <a:schemeClr val="tx1"/>
                </a:solidFill>
                <a:effectLst/>
                <a:latin typeface="Arial"/>
                <a:ea typeface="+mn-ea"/>
                <a:cs typeface="Arial"/>
              </a:rPr>
              <a:t>With an Agile style project module documentation is used to showcase and store project </a:t>
            </a:r>
            <a:r>
              <a:rPr lang="en-AU" sz="1800" kern="1200" dirty="0" err="1" smtClean="0">
                <a:solidFill>
                  <a:schemeClr val="tx1"/>
                </a:solidFill>
                <a:effectLst/>
                <a:latin typeface="Arial"/>
                <a:ea typeface="+mn-ea"/>
                <a:cs typeface="Arial"/>
              </a:rPr>
              <a:t>artifacts</a:t>
            </a:r>
            <a:r>
              <a:rPr lang="en-AU" sz="1800" kern="1200" dirty="0" smtClean="0">
                <a:solidFill>
                  <a:schemeClr val="tx1"/>
                </a:solidFill>
                <a:effectLst/>
                <a:latin typeface="Arial"/>
                <a:ea typeface="+mn-ea"/>
                <a:cs typeface="Arial"/>
              </a:rPr>
              <a:t> and data, record development and design processes, and store developer knowledge.</a:t>
            </a:r>
          </a:p>
          <a:p>
            <a:pPr lvl="0"/>
            <a:endParaRPr lang="en-AU" sz="1800" kern="1200" dirty="0" smtClean="0">
              <a:solidFill>
                <a:schemeClr val="tx1"/>
              </a:solidFill>
              <a:effectLst/>
              <a:latin typeface="Arial"/>
              <a:ea typeface="+mn-ea"/>
              <a:cs typeface="Arial"/>
            </a:endParaRPr>
          </a:p>
          <a:p>
            <a:pPr lvl="0"/>
            <a:r>
              <a:rPr lang="en-AU" sz="1800" kern="1200" dirty="0" smtClean="0">
                <a:solidFill>
                  <a:schemeClr val="tx1"/>
                </a:solidFill>
                <a:effectLst/>
                <a:latin typeface="Arial"/>
                <a:ea typeface="+mn-ea"/>
                <a:cs typeface="Arial"/>
              </a:rPr>
              <a:t>Some forms of documentation can delivered alongside the project, like technical guides, instruction manuals, marketing material or testimonials.</a:t>
            </a:r>
          </a:p>
          <a:p>
            <a:pPr lvl="0"/>
            <a:endParaRPr lang="en-AU" sz="1800" kern="1200" dirty="0" smtClean="0">
              <a:solidFill>
                <a:schemeClr val="tx1"/>
              </a:solidFill>
              <a:effectLst/>
              <a:latin typeface="Arial"/>
              <a:ea typeface="+mn-ea"/>
              <a:cs typeface="Arial"/>
            </a:endParaRPr>
          </a:p>
          <a:p>
            <a:pPr lvl="0"/>
            <a:r>
              <a:rPr lang="en-AU" sz="1800" kern="1200" dirty="0" smtClean="0">
                <a:solidFill>
                  <a:schemeClr val="tx1"/>
                </a:solidFill>
                <a:effectLst/>
                <a:latin typeface="Arial"/>
                <a:ea typeface="+mn-ea"/>
                <a:cs typeface="Arial"/>
              </a:rPr>
              <a:t>Team members, clients and stakeholders may greatly benefit from documentations. It can provide a general overview of the development, and provide further detail if the reader requires it.</a:t>
            </a:r>
          </a:p>
        </p:txBody>
      </p:sp>
      <p:sp>
        <p:nvSpPr>
          <p:cNvPr id="4" name="Slide Number Placeholder 3"/>
          <p:cNvSpPr>
            <a:spLocks noGrp="1"/>
          </p:cNvSpPr>
          <p:nvPr>
            <p:ph type="sldNum" sz="quarter" idx="10"/>
          </p:nvPr>
        </p:nvSpPr>
        <p:spPr/>
        <p:txBody>
          <a:bodyPr/>
          <a:lstStyle/>
          <a:p>
            <a:fld id="{7DE2E8FF-3D0C-9D4D-B4D1-3089215958A5}" type="slidenum">
              <a:rPr lang="en-US" smtClean="0"/>
              <a:pPr/>
              <a:t>18</a:t>
            </a:fld>
            <a:endParaRPr lang="en-US"/>
          </a:p>
        </p:txBody>
      </p:sp>
    </p:spTree>
    <p:extLst>
      <p:ext uri="{BB962C8B-B14F-4D97-AF65-F5344CB8AC3E}">
        <p14:creationId xmlns:p14="http://schemas.microsoft.com/office/powerpoint/2010/main" val="153345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412503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518579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21</a:t>
            </a:fld>
            <a:endParaRPr lang="en-US"/>
          </a:p>
        </p:txBody>
      </p:sp>
    </p:spTree>
    <p:extLst>
      <p:ext uri="{BB962C8B-B14F-4D97-AF65-F5344CB8AC3E}">
        <p14:creationId xmlns:p14="http://schemas.microsoft.com/office/powerpoint/2010/main" val="2409393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22</a:t>
            </a:fld>
            <a:endParaRPr lang="en-US"/>
          </a:p>
        </p:txBody>
      </p:sp>
    </p:spTree>
    <p:extLst>
      <p:ext uri="{BB962C8B-B14F-4D97-AF65-F5344CB8AC3E}">
        <p14:creationId xmlns:p14="http://schemas.microsoft.com/office/powerpoint/2010/main" val="3077923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E2E8FF-3D0C-9D4D-B4D1-3089215958A5}" type="slidenum">
              <a:rPr lang="en-US" smtClean="0"/>
              <a:pPr/>
              <a:t>23</a:t>
            </a:fld>
            <a:endParaRPr lang="en-US"/>
          </a:p>
        </p:txBody>
      </p:sp>
    </p:spTree>
    <p:extLst>
      <p:ext uri="{BB962C8B-B14F-4D97-AF65-F5344CB8AC3E}">
        <p14:creationId xmlns:p14="http://schemas.microsoft.com/office/powerpoint/2010/main" val="3975945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2</a:t>
            </a:fld>
            <a:endParaRPr lang="en-US"/>
          </a:p>
        </p:txBody>
      </p:sp>
    </p:spTree>
    <p:extLst>
      <p:ext uri="{BB962C8B-B14F-4D97-AF65-F5344CB8AC3E}">
        <p14:creationId xmlns:p14="http://schemas.microsoft.com/office/powerpoint/2010/main" val="24126678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24</a:t>
            </a:fld>
            <a:endParaRPr lang="en-US"/>
          </a:p>
        </p:txBody>
      </p:sp>
    </p:spTree>
    <p:extLst>
      <p:ext uri="{BB962C8B-B14F-4D97-AF65-F5344CB8AC3E}">
        <p14:creationId xmlns:p14="http://schemas.microsoft.com/office/powerpoint/2010/main" val="969067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E2E8FF-3D0C-9D4D-B4D1-3089215958A5}" type="slidenum">
              <a:rPr lang="en-US" smtClean="0"/>
              <a:pPr/>
              <a:t>25</a:t>
            </a:fld>
            <a:endParaRPr lang="en-US"/>
          </a:p>
        </p:txBody>
      </p:sp>
    </p:spTree>
    <p:extLst>
      <p:ext uri="{BB962C8B-B14F-4D97-AF65-F5344CB8AC3E}">
        <p14:creationId xmlns:p14="http://schemas.microsoft.com/office/powerpoint/2010/main" val="1589603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E2E8FF-3D0C-9D4D-B4D1-3089215958A5}" type="slidenum">
              <a:rPr lang="en-US" smtClean="0"/>
              <a:pPr/>
              <a:t>26</a:t>
            </a:fld>
            <a:endParaRPr lang="en-US"/>
          </a:p>
        </p:txBody>
      </p:sp>
    </p:spTree>
    <p:extLst>
      <p:ext uri="{BB962C8B-B14F-4D97-AF65-F5344CB8AC3E}">
        <p14:creationId xmlns:p14="http://schemas.microsoft.com/office/powerpoint/2010/main" val="3492374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E2E8FF-3D0C-9D4D-B4D1-3089215958A5}" type="slidenum">
              <a:rPr lang="en-US" smtClean="0"/>
              <a:pPr/>
              <a:t>3</a:t>
            </a:fld>
            <a:endParaRPr lang="en-US"/>
          </a:p>
        </p:txBody>
      </p:sp>
    </p:spTree>
    <p:extLst>
      <p:ext uri="{BB962C8B-B14F-4D97-AF65-F5344CB8AC3E}">
        <p14:creationId xmlns:p14="http://schemas.microsoft.com/office/powerpoint/2010/main" val="4231451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4</a:t>
            </a:fld>
            <a:endParaRPr lang="en-US"/>
          </a:p>
        </p:txBody>
      </p:sp>
    </p:spTree>
    <p:extLst>
      <p:ext uri="{BB962C8B-B14F-4D97-AF65-F5344CB8AC3E}">
        <p14:creationId xmlns:p14="http://schemas.microsoft.com/office/powerpoint/2010/main" val="3299931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5</a:t>
            </a:fld>
            <a:endParaRPr lang="en-US"/>
          </a:p>
        </p:txBody>
      </p:sp>
    </p:spTree>
    <p:extLst>
      <p:ext uri="{BB962C8B-B14F-4D97-AF65-F5344CB8AC3E}">
        <p14:creationId xmlns:p14="http://schemas.microsoft.com/office/powerpoint/2010/main" val="3482531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6</a:t>
            </a:fld>
            <a:endParaRPr lang="en-US"/>
          </a:p>
        </p:txBody>
      </p:sp>
    </p:spTree>
    <p:extLst>
      <p:ext uri="{BB962C8B-B14F-4D97-AF65-F5344CB8AC3E}">
        <p14:creationId xmlns:p14="http://schemas.microsoft.com/office/powerpoint/2010/main" val="2490002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93888" y="287338"/>
            <a:ext cx="3443287" cy="1936750"/>
          </a:xfrm>
        </p:spPr>
      </p:sp>
      <p:sp>
        <p:nvSpPr>
          <p:cNvPr id="3" name="Notes Placeholder 2"/>
          <p:cNvSpPr>
            <a:spLocks noGrp="1"/>
          </p:cNvSpPr>
          <p:nvPr>
            <p:ph type="body" idx="1"/>
          </p:nvPr>
        </p:nvSpPr>
        <p:spPr/>
        <p:txBody>
          <a:bodyPr/>
          <a:lstStyle/>
          <a:p>
            <a:r>
              <a:rPr lang="en-US" dirty="0" smtClean="0"/>
              <a:t>Go through</a:t>
            </a:r>
            <a:r>
              <a:rPr lang="en-US" baseline="0" dirty="0" smtClean="0"/>
              <a:t> this fast.</a:t>
            </a:r>
          </a:p>
          <a:p>
            <a:r>
              <a:rPr lang="en-US" baseline="0" dirty="0" smtClean="0"/>
              <a:t>Will be going through each of the parts of the framework in the next slides, the ceremonies, the roles and the artifacts</a:t>
            </a:r>
          </a:p>
          <a:p>
            <a:r>
              <a:rPr lang="en-US" baseline="0" dirty="0" smtClean="0"/>
              <a:t>Backlog refinement, clarify stories and estimate, no more than 10%</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8</a:t>
            </a:fld>
            <a:endParaRPr lang="en-US"/>
          </a:p>
        </p:txBody>
      </p:sp>
    </p:spTree>
    <p:extLst>
      <p:ext uri="{BB962C8B-B14F-4D97-AF65-F5344CB8AC3E}">
        <p14:creationId xmlns:p14="http://schemas.microsoft.com/office/powerpoint/2010/main" val="2641233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190910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6930762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0" name="Group 9"/>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2" name="Freeform 5"/>
          <p:cNvSpPr>
            <a:spLocks noChangeAspect="1"/>
          </p:cNvSpPr>
          <p:nvPr userDrawn="1"/>
        </p:nvSpPr>
        <p:spPr bwMode="hidden">
          <a:xfrm>
            <a:off x="1" y="0"/>
            <a:ext cx="11986923" cy="8229600"/>
          </a:xfrm>
          <a:custGeom>
            <a:avLst/>
            <a:gdLst>
              <a:gd name="T0" fmla="*/ 7871 w 7871"/>
              <a:gd name="T1" fmla="*/ 2698 h 5404"/>
              <a:gd name="T2" fmla="*/ 7871 w 7871"/>
              <a:gd name="T3" fmla="*/ 2698 h 5404"/>
              <a:gd name="T4" fmla="*/ 5172 w 7871"/>
              <a:gd name="T5" fmla="*/ 0 h 5404"/>
              <a:gd name="T6" fmla="*/ 0 w 7871"/>
              <a:gd name="T7" fmla="*/ 0 h 5404"/>
              <a:gd name="T8" fmla="*/ 0 w 7871"/>
              <a:gd name="T9" fmla="*/ 5404 h 5404"/>
              <a:gd name="T10" fmla="*/ 5172 w 7871"/>
              <a:gd name="T11" fmla="*/ 5404 h 5404"/>
              <a:gd name="T12" fmla="*/ 7871 w 7871"/>
              <a:gd name="T13" fmla="*/ 2698 h 5404"/>
            </a:gdLst>
            <a:ahLst/>
            <a:cxnLst>
              <a:cxn ang="0">
                <a:pos x="T0" y="T1"/>
              </a:cxn>
              <a:cxn ang="0">
                <a:pos x="T2" y="T3"/>
              </a:cxn>
              <a:cxn ang="0">
                <a:pos x="T4" y="T5"/>
              </a:cxn>
              <a:cxn ang="0">
                <a:pos x="T6" y="T7"/>
              </a:cxn>
              <a:cxn ang="0">
                <a:pos x="T8" y="T9"/>
              </a:cxn>
              <a:cxn ang="0">
                <a:pos x="T10" y="T11"/>
              </a:cxn>
              <a:cxn ang="0">
                <a:pos x="T12" y="T13"/>
              </a:cxn>
            </a:cxnLst>
            <a:rect l="0" t="0" r="r" b="b"/>
            <a:pathLst>
              <a:path w="7871" h="5404">
                <a:moveTo>
                  <a:pt x="7871" y="2698"/>
                </a:moveTo>
                <a:lnTo>
                  <a:pt x="7871" y="2698"/>
                </a:lnTo>
                <a:cubicBezTo>
                  <a:pt x="7871" y="1192"/>
                  <a:pt x="6668" y="0"/>
                  <a:pt x="5172" y="0"/>
                </a:cubicBezTo>
                <a:lnTo>
                  <a:pt x="0" y="0"/>
                </a:lnTo>
                <a:lnTo>
                  <a:pt x="0" y="5404"/>
                </a:lnTo>
                <a:lnTo>
                  <a:pt x="5172" y="5404"/>
                </a:lnTo>
                <a:cubicBezTo>
                  <a:pt x="6668" y="5404"/>
                  <a:pt x="7871" y="4211"/>
                  <a:pt x="7871" y="2698"/>
                </a:cubicBez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2" name="Title 1"/>
          <p:cNvSpPr>
            <a:spLocks noGrp="1"/>
          </p:cNvSpPr>
          <p:nvPr>
            <p:ph type="ctrTitle"/>
          </p:nvPr>
        </p:nvSpPr>
        <p:spPr>
          <a:xfrm>
            <a:off x="685800" y="2057400"/>
            <a:ext cx="10058400" cy="2926080"/>
          </a:xfrm>
        </p:spPr>
        <p:txBody>
          <a:bodyPr anchor="b" anchorCtr="0">
            <a:noAutofit/>
          </a:bodyPr>
          <a:lstStyle>
            <a:lvl1pPr>
              <a:defRPr sz="60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5257800"/>
            <a:ext cx="100584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p:cNvPicPr>
            <a:picLocks noChangeAspect="1"/>
          </p:cNvPicPr>
          <p:nvPr userDrawn="1"/>
        </p:nvPicPr>
        <p:blipFill>
          <a:blip r:embed="rId2"/>
          <a:stretch>
            <a:fillRect/>
          </a:stretch>
        </p:blipFill>
        <p:spPr bwMode="black">
          <a:xfrm>
            <a:off x="11422761" y="7314920"/>
            <a:ext cx="2706624" cy="768757"/>
          </a:xfrm>
          <a:prstGeom prst="rect">
            <a:avLst/>
          </a:prstGeom>
        </p:spPr>
      </p:pic>
      <p:sp>
        <p:nvSpPr>
          <p:cNvPr id="8" name="Footer Placeholder 4"/>
          <p:cNvSpPr txBox="1">
            <a:spLocks/>
          </p:cNvSpPr>
          <p:nvPr userDrawn="1"/>
        </p:nvSpPr>
        <p:spPr>
          <a:xfrm>
            <a:off x="685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smtClean="0">
                <a:solidFill>
                  <a:schemeClr val="bg1"/>
                </a:solidFill>
              </a:rPr>
              <a:t>DXC Proprietary and Confidential</a:t>
            </a:r>
            <a:endParaRPr lang="en-US" sz="1100" dirty="0">
              <a:solidFill>
                <a:schemeClr val="bg1"/>
              </a:solidFill>
            </a:endParaRPr>
          </a:p>
        </p:txBody>
      </p:sp>
      <p:sp>
        <p:nvSpPr>
          <p:cNvPr id="9"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July 16, 2018</a:t>
            </a:fld>
            <a:endParaRPr lang="en-US" sz="1400" b="0" dirty="0">
              <a:solidFill>
                <a:schemeClr val="tx1"/>
              </a:solidFill>
            </a:endParaRPr>
          </a:p>
        </p:txBody>
      </p:sp>
    </p:spTree>
    <p:extLst>
      <p:ext uri="{BB962C8B-B14F-4D97-AF65-F5344CB8AC3E}">
        <p14:creationId xmlns:p14="http://schemas.microsoft.com/office/powerpoint/2010/main" val="321549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6400800" cy="5121276"/>
          </a:xfrm>
          <a:noFill/>
        </p:spPr>
        <p:txBody>
          <a:bodyPr>
            <a:normAutofit/>
          </a:bodyPr>
          <a:lstStyle>
            <a:lvl1pPr>
              <a:defRPr sz="2000"/>
            </a:lvl1pPr>
            <a:lvl2pPr>
              <a:defRPr sz="2000"/>
            </a:lvl2pPr>
            <a:lvl3pPr>
              <a:defRPr sz="2000"/>
            </a:lvl3pPr>
            <a:lvl4pPr marL="457200" indent="-228600">
              <a:buFont typeface="Arial" pitchFamily="34" charset="0"/>
              <a:buChar char="–"/>
              <a:defRPr sz="2000"/>
            </a:lvl4pPr>
            <a:lvl5pPr marL="685800" indent="-228600">
              <a:buFont typeface="Arial" pitchFamily="34" charset="0"/>
              <a:buChar char="–"/>
              <a:defRPr sz="2000"/>
            </a:lvl5pPr>
            <a:lvl6pPr marL="914400" indent="-228600">
              <a:buFont typeface="Arial" pitchFamily="34" charset="0"/>
              <a:buChar char="–"/>
              <a:defRPr sz="2000" baseline="0"/>
            </a:lvl6pPr>
            <a:lvl7pPr marL="1143000" indent="-228600">
              <a:buFont typeface="Arial" pitchFamily="34" charset="0"/>
              <a:buChar char="–"/>
              <a:defRPr sz="2000" baseline="0"/>
            </a:lvl7pPr>
            <a:lvl8pPr marL="1371600" indent="-228600">
              <a:buFont typeface="Arial" pitchFamily="34" charset="0"/>
              <a:buChar char="–"/>
              <a:defRPr sz="2000" baseline="0"/>
            </a:lvl8pPr>
            <a:lvl9pPr marL="1600200" indent="-228600">
              <a:buFont typeface="Arial" pitchFamily="34" charset="0"/>
              <a:buChar cha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7543800" y="2057398"/>
            <a:ext cx="6400800" cy="5121274"/>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7"/>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8345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257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3"/>
          <p:cNvSpPr>
            <a:spLocks noGrp="1"/>
          </p:cNvSpPr>
          <p:nvPr>
            <p:ph sz="half" idx="13"/>
          </p:nvPr>
        </p:nvSpPr>
        <p:spPr>
          <a:xfrm>
            <a:off x="9829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74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grpSp>
        <p:nvGrpSpPr>
          <p:cNvPr id="13" name="Group 12"/>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9" name="Picture Placeholder 8"/>
          <p:cNvSpPr>
            <a:spLocks noGrp="1"/>
          </p:cNvSpPr>
          <p:nvPr>
            <p:ph type="pic" sz="quarter" idx="13"/>
          </p:nvPr>
        </p:nvSpPr>
        <p:spPr>
          <a:xfrm>
            <a:off x="7315200" y="0"/>
            <a:ext cx="7315200" cy="8229600"/>
          </a:xfrm>
          <a:solidFill>
            <a:schemeClr val="bg1">
              <a:lumMod val="85000"/>
            </a:schemeClr>
          </a:solidFill>
        </p:spPr>
        <p:txBody>
          <a:bodyPr anchor="ctr" anchorCtr="0">
            <a:normAutofit/>
          </a:bodyPr>
          <a:lstStyle>
            <a:lvl1pPr algn="ctr">
              <a:defRPr sz="1600" b="0"/>
            </a:lvl1pPr>
          </a:lstStyle>
          <a:p>
            <a:r>
              <a:rPr lang="en-US" smtClean="0"/>
              <a:t>Click icon to add picture</a:t>
            </a:r>
            <a:endParaRPr lang="en-US" dirty="0"/>
          </a:p>
        </p:txBody>
      </p:sp>
      <p:sp>
        <p:nvSpPr>
          <p:cNvPr id="4" name="Title 3"/>
          <p:cNvSpPr>
            <a:spLocks noGrp="1"/>
          </p:cNvSpPr>
          <p:nvPr>
            <p:ph type="title"/>
          </p:nvPr>
        </p:nvSpPr>
        <p:spPr>
          <a:xfrm>
            <a:off x="685800" y="639763"/>
            <a:ext cx="6400800" cy="1417636"/>
          </a:xfrm>
        </p:spPr>
        <p:txBody>
          <a:bodyPr/>
          <a:lstStyle/>
          <a:p>
            <a:r>
              <a:rPr lang="en-US" smtClean="0"/>
              <a:t>Click to edit Master title style</a:t>
            </a:r>
            <a:endParaRPr lang="en-US"/>
          </a:p>
        </p:txBody>
      </p:sp>
      <p:sp>
        <p:nvSpPr>
          <p:cNvPr id="7" name="Freeform 9"/>
          <p:cNvSpPr>
            <a:spLocks noChangeAspect="1"/>
          </p:cNvSpPr>
          <p:nvPr userDrawn="1"/>
        </p:nvSpPr>
        <p:spPr bwMode="black">
          <a:xfrm>
            <a:off x="448310"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pic>
        <p:nvPicPr>
          <p:cNvPr id="8" name="Picture 7"/>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tx1"/>
                </a:solidFill>
              </a:rPr>
              <a:pPr algn="r" defTabSz="820738">
                <a:spcBef>
                  <a:spcPct val="50000"/>
                </a:spcBef>
              </a:pPr>
              <a:t>July 16, 2018</a:t>
            </a:fld>
            <a:endParaRPr lang="en-US" sz="1100" b="0" dirty="0">
              <a:solidFill>
                <a:schemeClr val="tx1"/>
              </a:solidFill>
            </a:endParaRPr>
          </a:p>
        </p:txBody>
      </p:sp>
      <p:sp>
        <p:nvSpPr>
          <p:cNvPr id="11"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tx1"/>
                </a:solidFill>
              </a:rPr>
              <a:pPr/>
              <a:t>‹#›</a:t>
            </a:fld>
            <a:endParaRPr lang="en-US" sz="1100" b="1" dirty="0">
              <a:solidFill>
                <a:schemeClr val="tx1"/>
              </a:solidFill>
            </a:endParaRPr>
          </a:p>
        </p:txBody>
      </p:sp>
      <p:sp>
        <p:nvSpPr>
          <p:cNvPr id="12" name="Footer Placeholder 4"/>
          <p:cNvSpPr txBox="1">
            <a:spLocks/>
          </p:cNvSpPr>
          <p:nvPr userDrawn="1"/>
        </p:nvSpPr>
        <p:spPr>
          <a:xfrm>
            <a:off x="2971800" y="7580439"/>
            <a:ext cx="4114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smtClean="0"/>
              <a:t>DXC Proprietary and Confidential</a:t>
            </a:r>
            <a:endParaRPr lang="en-US" sz="1100" dirty="0"/>
          </a:p>
        </p:txBody>
      </p:sp>
      <p:sp>
        <p:nvSpPr>
          <p:cNvPr id="3" name="Content Placeholder 2"/>
          <p:cNvSpPr>
            <a:spLocks noGrp="1"/>
          </p:cNvSpPr>
          <p:nvPr>
            <p:ph sz="quarter" idx="14"/>
          </p:nvPr>
        </p:nvSpPr>
        <p:spPr>
          <a:xfrm>
            <a:off x="685800" y="2057398"/>
            <a:ext cx="6400800" cy="51212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1578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g Statement">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685800" y="2057399"/>
            <a:ext cx="11201400" cy="5121275"/>
          </a:xfrm>
        </p:spPr>
        <p:txBody>
          <a:bodyPr/>
          <a:lstStyle>
            <a:lvl1pPr>
              <a:lnSpc>
                <a:spcPct val="85000"/>
              </a:lnSpc>
              <a:spcBef>
                <a:spcPts val="0"/>
              </a:spcBef>
              <a:defRPr sz="6000"/>
            </a:lvl1pPr>
            <a:lvl2pPr marL="0" indent="0">
              <a:spcBef>
                <a:spcPts val="900"/>
              </a:spcBef>
              <a:buFontTx/>
              <a:buNone/>
              <a:defRPr/>
            </a:lvl2pPr>
            <a:lvl3pPr marL="0" indent="0">
              <a:spcBef>
                <a:spcPts val="900"/>
              </a:spcBef>
              <a:buFontTx/>
              <a:buNone/>
              <a:defRPr/>
            </a:lvl3pPr>
            <a:lvl4pPr marL="0" indent="0">
              <a:spcBef>
                <a:spcPts val="900"/>
              </a:spcBef>
              <a:buFontTx/>
              <a:buNone/>
              <a:defRPr/>
            </a:lvl4pPr>
            <a:lvl5pPr marL="0" indent="0">
              <a:spcBef>
                <a:spcPts val="900"/>
              </a:spcBef>
              <a:buFontTx/>
              <a:buNone/>
              <a:defRPr/>
            </a:lvl5pPr>
            <a:lvl6pPr marL="0" indent="0">
              <a:spcBef>
                <a:spcPts val="900"/>
              </a:spcBef>
              <a:buFontTx/>
              <a:buNone/>
              <a:defRPr baseline="0"/>
            </a:lvl6pPr>
            <a:lvl7pPr marL="0" indent="0">
              <a:spcBef>
                <a:spcPts val="900"/>
              </a:spcBef>
              <a:buFontTx/>
              <a:buNone/>
              <a:defRPr baseline="0"/>
            </a:lvl7pPr>
            <a:lvl8pPr marL="0" indent="0">
              <a:spcBef>
                <a:spcPts val="900"/>
              </a:spcBef>
              <a:buFontTx/>
              <a:buNone/>
              <a:defRPr baseline="0"/>
            </a:lvl8pPr>
            <a:lvl9pPr marL="0" indent="0">
              <a:spcBef>
                <a:spcPts val="900"/>
              </a:spcBef>
              <a:buFontTx/>
              <a:buNone/>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bg1"/>
                </a:solidFill>
              </a:defRPr>
            </a:lvl1pPr>
          </a:lstStyle>
          <a:p>
            <a:r>
              <a:rPr lang="en-US" smtClean="0"/>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smtClean="0"/>
              <a:t>Click to edit Master subtitle style</a:t>
            </a:r>
            <a:endParaRPr lang="en-US" dirty="0"/>
          </a:p>
        </p:txBody>
      </p:sp>
      <p:pic>
        <p:nvPicPr>
          <p:cNvPr id="9" name="Picture 8"/>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4"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July 16, 2018</a:t>
            </a:fld>
            <a:endParaRPr lang="en-US" sz="1100" b="0" dirty="0">
              <a:solidFill>
                <a:schemeClr val="bg1"/>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solidFill>
                  <a:schemeClr val="bg1"/>
                </a:solidFill>
              </a:rPr>
              <a:t>DXC Proprietary and Confidential</a:t>
            </a:r>
            <a:endParaRPr lang="en-US" sz="1100" dirty="0">
              <a:solidFill>
                <a:schemeClr val="bg1"/>
              </a:solidFill>
            </a:endParaRPr>
          </a:p>
        </p:txBody>
      </p:sp>
    </p:spTree>
    <p:extLst>
      <p:ext uri="{BB962C8B-B14F-4D97-AF65-F5344CB8AC3E}">
        <p14:creationId xmlns:p14="http://schemas.microsoft.com/office/powerpoint/2010/main" val="217650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02">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8" name="Straight Connector 1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bg1"/>
                </a:solidFill>
              </a:defRPr>
            </a:lvl1pPr>
          </a:lstStyle>
          <a:p>
            <a:r>
              <a:rPr lang="en-US" smtClean="0"/>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smtClean="0"/>
              <a:t>Click to edit Master subtitle style</a:t>
            </a:r>
            <a:endParaRPr lang="en-US" dirty="0"/>
          </a:p>
        </p:txBody>
      </p:sp>
      <p:pic>
        <p:nvPicPr>
          <p:cNvPr id="9" name="Picture 8"/>
          <p:cNvPicPr>
            <a:picLocks noChangeAspect="1"/>
          </p:cNvPicPr>
          <p:nvPr userDrawn="1"/>
        </p:nvPicPr>
        <p:blipFill>
          <a:blip r:embed="rId3"/>
          <a:stretch>
            <a:fillRect/>
          </a:stretch>
        </p:blipFill>
        <p:spPr bwMode="black">
          <a:xfrm>
            <a:off x="544830" y="7425690"/>
            <a:ext cx="2048256" cy="581762"/>
          </a:xfrm>
          <a:prstGeom prst="rect">
            <a:avLst/>
          </a:prstGeom>
        </p:spPr>
      </p:pic>
      <p:sp>
        <p:nvSpPr>
          <p:cNvPr id="14"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July 16, 2018</a:t>
            </a:fld>
            <a:endParaRPr lang="en-US" sz="1100" b="0" dirty="0">
              <a:solidFill>
                <a:schemeClr val="bg1"/>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solidFill>
                  <a:schemeClr val="bg1"/>
                </a:solidFill>
              </a:rPr>
              <a:t>DXC Proprietary and Confidential</a:t>
            </a:r>
            <a:endParaRPr lang="en-US" sz="1100"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Header 03">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tx1"/>
                </a:solidFill>
              </a:defRPr>
            </a:lvl1pPr>
          </a:lstStyle>
          <a:p>
            <a:r>
              <a:rPr lang="en-US" smtClean="0"/>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smtClean="0"/>
              <a:t>Click to edit Master subtitle style</a:t>
            </a:r>
            <a:endParaRPr lang="en-US" dirty="0"/>
          </a:p>
        </p:txBody>
      </p:sp>
      <p:sp>
        <p:nvSpPr>
          <p:cNvPr id="18"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July 16, 2018</a:t>
            </a:fld>
            <a:endParaRPr lang="en-US" sz="1100" b="0" dirty="0">
              <a:solidFill>
                <a:schemeClr val="tx1"/>
              </a:solidFill>
            </a:endParaRPr>
          </a:p>
        </p:txBody>
      </p:sp>
      <p:sp>
        <p:nvSpPr>
          <p:cNvPr id="19"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
        <p:nvSpPr>
          <p:cNvPr id="20"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DXC Proprietary and Confidential</a:t>
            </a:r>
            <a:endParaRPr lang="en-US" sz="1100" dirty="0"/>
          </a:p>
        </p:txBody>
      </p:sp>
      <p:pic>
        <p:nvPicPr>
          <p:cNvPr id="21" name="Picture 20"/>
          <p:cNvPicPr>
            <a:picLocks noChangeAspect="1"/>
          </p:cNvPicPr>
          <p:nvPr userDrawn="1"/>
        </p:nvPicPr>
        <p:blipFill>
          <a:blip r:embed="rId3"/>
          <a:stretch>
            <a:fillRect/>
          </a:stretch>
        </p:blipFill>
        <p:spPr bwMode="black">
          <a:xfrm>
            <a:off x="544830" y="7425690"/>
            <a:ext cx="2048256" cy="581762"/>
          </a:xfrm>
          <a:prstGeom prst="rect">
            <a:avLst/>
          </a:prstGeom>
        </p:spPr>
      </p:pic>
      <p:sp>
        <p:nvSpPr>
          <p:cNvPr id="22"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ig Picture">
    <p:bg>
      <p:bgPr>
        <a:solidFill>
          <a:srgbClr val="000000"/>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8" name="Picture Placeholder 7"/>
          <p:cNvSpPr>
            <a:spLocks noGrp="1"/>
          </p:cNvSpPr>
          <p:nvPr>
            <p:ph type="pic" sz="quarter" idx="13"/>
          </p:nvPr>
        </p:nvSpPr>
        <p:spPr>
          <a:xfrm>
            <a:off x="0" y="0"/>
            <a:ext cx="14630400" cy="8229600"/>
          </a:xfrm>
          <a:solidFill>
            <a:schemeClr val="bg1">
              <a:lumMod val="85000"/>
            </a:schemeClr>
          </a:solidFill>
        </p:spPr>
        <p:txBody>
          <a:bodyPr anchor="ctr" anchorCtr="0">
            <a:normAutofit/>
          </a:bodyPr>
          <a:lstStyle>
            <a:lvl1pPr algn="ctr">
              <a:defRPr sz="1600" b="0">
                <a:solidFill>
                  <a:schemeClr val="bg1"/>
                </a:solidFill>
              </a:defRPr>
            </a:lvl1pPr>
          </a:lstStyle>
          <a:p>
            <a:r>
              <a:rPr lang="en-US" smtClean="0"/>
              <a:t>Click icon to add picture</a:t>
            </a:r>
            <a:endParaRPr lang="en-US" dirty="0"/>
          </a:p>
        </p:txBody>
      </p:sp>
      <p:pic>
        <p:nvPicPr>
          <p:cNvPr id="9" name="Picture 8"/>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3"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4"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July 16, 2018</a:t>
            </a:fld>
            <a:endParaRPr lang="en-US" sz="1100" b="0" dirty="0">
              <a:solidFill>
                <a:schemeClr val="bg1"/>
              </a:solidFill>
            </a:endParaRPr>
          </a:p>
        </p:txBody>
      </p:sp>
      <p:sp>
        <p:nvSpPr>
          <p:cNvPr id="15"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16"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solidFill>
                  <a:schemeClr val="bg1"/>
                </a:solidFill>
              </a:rPr>
              <a:t>DXC Proprietary and Confidential</a:t>
            </a:r>
            <a:endParaRPr lang="en-US" sz="1100" dirty="0">
              <a:solidFill>
                <a:schemeClr val="bg1"/>
              </a:solidFill>
            </a:endParaRPr>
          </a:p>
        </p:txBody>
      </p:sp>
    </p:spTree>
    <p:extLst>
      <p:ext uri="{BB962C8B-B14F-4D97-AF65-F5344CB8AC3E}">
        <p14:creationId xmlns:p14="http://schemas.microsoft.com/office/powerpoint/2010/main" val="124016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000000"/>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91440" y="-91440"/>
            <a:ext cx="14813280" cy="8412480"/>
            <a:chOff x="-91440" y="-91440"/>
            <a:chExt cx="14813280" cy="8412480"/>
          </a:xfrm>
        </p:grpSpPr>
        <p:cxnSp>
          <p:nvCxnSpPr>
            <p:cNvPr id="8" name="Straight Connector 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6" name="Picture 5"/>
          <p:cNvPicPr>
            <a:picLocks noChangeAspect="1"/>
          </p:cNvPicPr>
          <p:nvPr userDrawn="1"/>
        </p:nvPicPr>
        <p:blipFill>
          <a:blip r:embed="rId2"/>
          <a:stretch>
            <a:fillRect/>
          </a:stretch>
        </p:blipFill>
        <p:spPr bwMode="black">
          <a:xfrm>
            <a:off x="503047" y="7314920"/>
            <a:ext cx="2706624" cy="768757"/>
          </a:xfrm>
          <a:prstGeom prst="rect">
            <a:avLst/>
          </a:prstGeom>
        </p:spPr>
      </p:pic>
      <p:sp>
        <p:nvSpPr>
          <p:cNvPr id="5" name="Text Placeholder 13"/>
          <p:cNvSpPr>
            <a:spLocks noGrp="1"/>
          </p:cNvSpPr>
          <p:nvPr>
            <p:ph type="body" sz="quarter" idx="13"/>
          </p:nvPr>
        </p:nvSpPr>
        <p:spPr>
          <a:xfrm>
            <a:off x="685800" y="2057399"/>
            <a:ext cx="11201400" cy="5121275"/>
          </a:xfrm>
        </p:spPr>
        <p:txBody>
          <a:bodyPr/>
          <a:lstStyle>
            <a:lvl1pPr>
              <a:lnSpc>
                <a:spcPct val="85000"/>
              </a:lnSpc>
              <a:spcBef>
                <a:spcPts val="0"/>
              </a:spcBef>
              <a:defRPr sz="6000">
                <a:solidFill>
                  <a:schemeClr val="bg1"/>
                </a:solidFill>
              </a:defRPr>
            </a:lvl1pPr>
            <a:lvl2pPr marL="0" indent="0">
              <a:spcBef>
                <a:spcPts val="900"/>
              </a:spcBef>
              <a:buFontTx/>
              <a:buNone/>
              <a:defRPr>
                <a:solidFill>
                  <a:schemeClr val="bg1"/>
                </a:solidFill>
              </a:defRPr>
            </a:lvl2pPr>
            <a:lvl3pPr marL="0" indent="0">
              <a:spcBef>
                <a:spcPts val="900"/>
              </a:spcBef>
              <a:buFontTx/>
              <a:buNone/>
              <a:defRPr>
                <a:solidFill>
                  <a:schemeClr val="bg1"/>
                </a:solidFill>
              </a:defRPr>
            </a:lvl3pPr>
            <a:lvl4pPr marL="0" indent="0">
              <a:spcBef>
                <a:spcPts val="900"/>
              </a:spcBef>
              <a:buFontTx/>
              <a:buNone/>
              <a:defRPr>
                <a:solidFill>
                  <a:schemeClr val="bg1"/>
                </a:solidFill>
              </a:defRPr>
            </a:lvl4pPr>
            <a:lvl5pPr marL="0" indent="0">
              <a:spcBef>
                <a:spcPts val="900"/>
              </a:spcBef>
              <a:buFontTx/>
              <a:buNone/>
              <a:defRPr>
                <a:solidFill>
                  <a:schemeClr val="bg1"/>
                </a:solidFill>
              </a:defRPr>
            </a:lvl5pPr>
            <a:lvl6pPr marL="0" indent="0">
              <a:spcBef>
                <a:spcPts val="900"/>
              </a:spcBef>
              <a:buFontTx/>
              <a:buNone/>
              <a:defRPr baseline="0">
                <a:solidFill>
                  <a:schemeClr val="bg1"/>
                </a:solidFill>
              </a:defRPr>
            </a:lvl6pPr>
            <a:lvl7pPr marL="0" indent="0">
              <a:spcBef>
                <a:spcPts val="900"/>
              </a:spcBef>
              <a:buFontTx/>
              <a:buNone/>
              <a:defRPr baseline="0">
                <a:solidFill>
                  <a:schemeClr val="bg1"/>
                </a:solidFill>
              </a:defRPr>
            </a:lvl7pPr>
            <a:lvl8pPr marL="0" indent="0">
              <a:spcBef>
                <a:spcPts val="900"/>
              </a:spcBef>
              <a:buFontTx/>
              <a:buNone/>
              <a:defRPr baseline="0">
                <a:solidFill>
                  <a:schemeClr val="bg1"/>
                </a:solidFill>
              </a:defRPr>
            </a:lvl8pPr>
            <a:lvl9pPr marL="0" indent="0">
              <a:spcBef>
                <a:spcPts val="900"/>
              </a:spcBef>
              <a:buFontTx/>
              <a:buNone/>
              <a:defRPr baseline="0">
                <a:solidFill>
                  <a:schemeClr val="bg1"/>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5"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smtClean="0">
                <a:solidFill>
                  <a:schemeClr val="bg1"/>
                </a:solidFill>
              </a:rPr>
              <a:t>DXC Proprietary and Confidential</a:t>
            </a:r>
            <a:endParaRPr lang="en-US" sz="1100" dirty="0">
              <a:solidFill>
                <a:schemeClr val="bg1"/>
              </a:solidFill>
            </a:endParaRPr>
          </a:p>
        </p:txBody>
      </p:sp>
    </p:spTree>
    <p:extLst>
      <p:ext uri="{BB962C8B-B14F-4D97-AF65-F5344CB8AC3E}">
        <p14:creationId xmlns:p14="http://schemas.microsoft.com/office/powerpoint/2010/main" val="370855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02">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stretch>
            <a:fillRect/>
          </a:stretch>
        </p:blipFill>
        <p:spPr bwMode="black">
          <a:xfrm>
            <a:off x="503047" y="7314920"/>
            <a:ext cx="2706624" cy="768757"/>
          </a:xfrm>
          <a:prstGeom prst="rect">
            <a:avLst/>
          </a:prstGeom>
        </p:spPr>
      </p:pic>
      <p:sp>
        <p:nvSpPr>
          <p:cNvPr id="8"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5" name="Title 1"/>
          <p:cNvSpPr>
            <a:spLocks noGrp="1"/>
          </p:cNvSpPr>
          <p:nvPr>
            <p:ph type="ctrTitle"/>
          </p:nvPr>
        </p:nvSpPr>
        <p:spPr>
          <a:xfrm>
            <a:off x="685800" y="640080"/>
            <a:ext cx="10058400" cy="3429000"/>
          </a:xfrm>
        </p:spPr>
        <p:txBody>
          <a:bodyPr anchor="b" anchorCtr="0">
            <a:noAutofit/>
          </a:bodyPr>
          <a:lstStyle>
            <a:lvl1pPr>
              <a:defRPr sz="6000">
                <a:solidFill>
                  <a:schemeClr val="tx1"/>
                </a:solidFill>
              </a:defRPr>
            </a:lvl1pPr>
          </a:lstStyle>
          <a:p>
            <a:r>
              <a:rPr lang="en-US" smtClean="0"/>
              <a:t>Click to edit Master title style</a:t>
            </a:r>
            <a:endParaRPr lang="en-US" dirty="0"/>
          </a:p>
        </p:txBody>
      </p:sp>
      <p:sp>
        <p:nvSpPr>
          <p:cNvPr id="16" name="Subtitle 2"/>
          <p:cNvSpPr>
            <a:spLocks noGrp="1"/>
          </p:cNvSpPr>
          <p:nvPr>
            <p:ph type="subTitle" idx="1"/>
          </p:nvPr>
        </p:nvSpPr>
        <p:spPr>
          <a:xfrm>
            <a:off x="685800" y="4389120"/>
            <a:ext cx="10058400"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smtClean="0"/>
              <a:t>Click to edit Master subtitle style</a:t>
            </a:r>
            <a:endParaRPr lang="en-US" dirty="0"/>
          </a:p>
        </p:txBody>
      </p:sp>
      <p:sp>
        <p:nvSpPr>
          <p:cNvPr id="18"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DXC Proprietary and Confidential</a:t>
            </a:r>
            <a:endParaRPr lang="en-US" sz="1100" dirty="0"/>
          </a:p>
        </p:txBody>
      </p:sp>
      <p:sp>
        <p:nvSpPr>
          <p:cNvPr id="19"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July 16, 2018</a:t>
            </a:fld>
            <a:endParaRPr lang="en-US" sz="1400" b="0" dirty="0">
              <a:solidFill>
                <a:schemeClr val="tx1"/>
              </a:solidFill>
            </a:endParaRPr>
          </a:p>
        </p:txBody>
      </p:sp>
    </p:spTree>
    <p:extLst>
      <p:ext uri="{BB962C8B-B14F-4D97-AF65-F5344CB8AC3E}">
        <p14:creationId xmlns:p14="http://schemas.microsoft.com/office/powerpoint/2010/main" val="177612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0" name="Group 9"/>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2" name="Freeform 5"/>
          <p:cNvSpPr>
            <a:spLocks noChangeAspect="1"/>
          </p:cNvSpPr>
          <p:nvPr userDrawn="1"/>
        </p:nvSpPr>
        <p:spPr bwMode="hidden">
          <a:xfrm>
            <a:off x="2" y="0"/>
            <a:ext cx="11986924" cy="8229600"/>
          </a:xfrm>
          <a:custGeom>
            <a:avLst/>
            <a:gdLst>
              <a:gd name="T0" fmla="*/ 7871 w 7871"/>
              <a:gd name="T1" fmla="*/ 2698 h 5404"/>
              <a:gd name="T2" fmla="*/ 7871 w 7871"/>
              <a:gd name="T3" fmla="*/ 2698 h 5404"/>
              <a:gd name="T4" fmla="*/ 5172 w 7871"/>
              <a:gd name="T5" fmla="*/ 0 h 5404"/>
              <a:gd name="T6" fmla="*/ 0 w 7871"/>
              <a:gd name="T7" fmla="*/ 0 h 5404"/>
              <a:gd name="T8" fmla="*/ 0 w 7871"/>
              <a:gd name="T9" fmla="*/ 5404 h 5404"/>
              <a:gd name="T10" fmla="*/ 5172 w 7871"/>
              <a:gd name="T11" fmla="*/ 5404 h 5404"/>
              <a:gd name="T12" fmla="*/ 7871 w 7871"/>
              <a:gd name="T13" fmla="*/ 2698 h 5404"/>
            </a:gdLst>
            <a:ahLst/>
            <a:cxnLst>
              <a:cxn ang="0">
                <a:pos x="T0" y="T1"/>
              </a:cxn>
              <a:cxn ang="0">
                <a:pos x="T2" y="T3"/>
              </a:cxn>
              <a:cxn ang="0">
                <a:pos x="T4" y="T5"/>
              </a:cxn>
              <a:cxn ang="0">
                <a:pos x="T6" y="T7"/>
              </a:cxn>
              <a:cxn ang="0">
                <a:pos x="T8" y="T9"/>
              </a:cxn>
              <a:cxn ang="0">
                <a:pos x="T10" y="T11"/>
              </a:cxn>
              <a:cxn ang="0">
                <a:pos x="T12" y="T13"/>
              </a:cxn>
            </a:cxnLst>
            <a:rect l="0" t="0" r="r" b="b"/>
            <a:pathLst>
              <a:path w="7871" h="5404">
                <a:moveTo>
                  <a:pt x="7871" y="2698"/>
                </a:moveTo>
                <a:lnTo>
                  <a:pt x="7871" y="2698"/>
                </a:lnTo>
                <a:cubicBezTo>
                  <a:pt x="7871" y="1192"/>
                  <a:pt x="6668" y="0"/>
                  <a:pt x="5172" y="0"/>
                </a:cubicBezTo>
                <a:lnTo>
                  <a:pt x="0" y="0"/>
                </a:lnTo>
                <a:lnTo>
                  <a:pt x="0" y="5404"/>
                </a:lnTo>
                <a:lnTo>
                  <a:pt x="5172" y="5404"/>
                </a:lnTo>
                <a:cubicBezTo>
                  <a:pt x="6668" y="5404"/>
                  <a:pt x="7871" y="4211"/>
                  <a:pt x="7871" y="2698"/>
                </a:cubicBez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2981"/>
            <a:endParaRPr lang="en-US" sz="4608">
              <a:solidFill>
                <a:srgbClr val="000000"/>
              </a:solidFill>
            </a:endParaRPr>
          </a:p>
        </p:txBody>
      </p:sp>
      <p:sp>
        <p:nvSpPr>
          <p:cNvPr id="2" name="Title 1"/>
          <p:cNvSpPr>
            <a:spLocks noGrp="1"/>
          </p:cNvSpPr>
          <p:nvPr>
            <p:ph type="ctrTitle"/>
          </p:nvPr>
        </p:nvSpPr>
        <p:spPr>
          <a:xfrm>
            <a:off x="685800" y="2057400"/>
            <a:ext cx="10058400" cy="2926080"/>
          </a:xfrm>
        </p:spPr>
        <p:txBody>
          <a:bodyPr anchor="b" anchorCtr="0">
            <a:noAutofit/>
          </a:bodyPr>
          <a:lstStyle>
            <a:lvl1pPr>
              <a:defRPr sz="60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5257800"/>
            <a:ext cx="10058400" cy="914400"/>
          </a:xfrm>
        </p:spPr>
        <p:txBody>
          <a:bodyPr>
            <a:noAutofit/>
          </a:bodyPr>
          <a:lstStyle>
            <a:lvl1pPr marL="0" indent="0" algn="l">
              <a:spcBef>
                <a:spcPts val="0"/>
              </a:spcBef>
              <a:buNone/>
              <a:defRPr sz="2800">
                <a:solidFill>
                  <a:schemeClr val="bg1"/>
                </a:solidFill>
              </a:defRPr>
            </a:lvl1pPr>
            <a:lvl2pPr marL="731491" indent="0" algn="ctr">
              <a:buNone/>
              <a:defRPr>
                <a:solidFill>
                  <a:schemeClr val="tx1">
                    <a:tint val="75000"/>
                  </a:schemeClr>
                </a:solidFill>
              </a:defRPr>
            </a:lvl2pPr>
            <a:lvl3pPr marL="1462981" indent="0" algn="ctr">
              <a:buNone/>
              <a:defRPr>
                <a:solidFill>
                  <a:schemeClr val="tx1">
                    <a:tint val="75000"/>
                  </a:schemeClr>
                </a:solidFill>
              </a:defRPr>
            </a:lvl3pPr>
            <a:lvl4pPr marL="2194472" indent="0" algn="ctr">
              <a:buNone/>
              <a:defRPr>
                <a:solidFill>
                  <a:schemeClr val="tx1">
                    <a:tint val="75000"/>
                  </a:schemeClr>
                </a:solidFill>
              </a:defRPr>
            </a:lvl4pPr>
            <a:lvl5pPr marL="2925962" indent="0" algn="ctr">
              <a:buNone/>
              <a:defRPr>
                <a:solidFill>
                  <a:schemeClr val="tx1">
                    <a:tint val="75000"/>
                  </a:schemeClr>
                </a:solidFill>
              </a:defRPr>
            </a:lvl5pPr>
            <a:lvl6pPr marL="3657454" indent="0" algn="ctr">
              <a:buNone/>
              <a:defRPr>
                <a:solidFill>
                  <a:schemeClr val="tx1">
                    <a:tint val="75000"/>
                  </a:schemeClr>
                </a:solidFill>
              </a:defRPr>
            </a:lvl6pPr>
            <a:lvl7pPr marL="4388945" indent="0" algn="ctr">
              <a:buNone/>
              <a:defRPr>
                <a:solidFill>
                  <a:schemeClr val="tx1">
                    <a:tint val="75000"/>
                  </a:schemeClr>
                </a:solidFill>
              </a:defRPr>
            </a:lvl7pPr>
            <a:lvl8pPr marL="5120435" indent="0" algn="ctr">
              <a:buNone/>
              <a:defRPr>
                <a:solidFill>
                  <a:schemeClr val="tx1">
                    <a:tint val="75000"/>
                  </a:schemeClr>
                </a:solidFill>
              </a:defRPr>
            </a:lvl8pPr>
            <a:lvl9pPr marL="5851926"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p:cNvPicPr>
            <a:picLocks noChangeAspect="1"/>
          </p:cNvPicPr>
          <p:nvPr userDrawn="1"/>
        </p:nvPicPr>
        <p:blipFill>
          <a:blip r:embed="rId2"/>
          <a:stretch>
            <a:fillRect/>
          </a:stretch>
        </p:blipFill>
        <p:spPr bwMode="black">
          <a:xfrm>
            <a:off x="11422762" y="7314921"/>
            <a:ext cx="2706624" cy="768757"/>
          </a:xfrm>
          <a:prstGeom prst="rect">
            <a:avLst/>
          </a:prstGeom>
        </p:spPr>
      </p:pic>
      <p:sp>
        <p:nvSpPr>
          <p:cNvPr id="8" name="Footer Placeholder 4"/>
          <p:cNvSpPr txBox="1">
            <a:spLocks/>
          </p:cNvSpPr>
          <p:nvPr userDrawn="1"/>
        </p:nvSpPr>
        <p:spPr>
          <a:xfrm>
            <a:off x="685800" y="7580440"/>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smtClean="0">
                <a:solidFill>
                  <a:srgbClr val="FFFFFF"/>
                </a:solidFill>
              </a:rPr>
              <a:t>DXC Proprietary and Confidential</a:t>
            </a:r>
            <a:endParaRPr lang="en-US" sz="1100" dirty="0">
              <a:solidFill>
                <a:srgbClr val="FFFFFF"/>
              </a:solidFill>
            </a:endParaRPr>
          </a:p>
        </p:txBody>
      </p:sp>
      <p:sp>
        <p:nvSpPr>
          <p:cNvPr id="9"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05"/>
            <a:fld id="{03C7D0F0-10D5-4191-B6F4-99306F468FEF}" type="datetime4">
              <a:rPr lang="en-US" sz="1400">
                <a:solidFill>
                  <a:srgbClr val="000000"/>
                </a:solidFill>
              </a:rPr>
              <a:pPr algn="r" defTabSz="820705"/>
              <a:t>July 16, 2018</a:t>
            </a:fld>
            <a:endParaRPr lang="en-US" sz="1400" dirty="0">
              <a:solidFill>
                <a:srgbClr val="000000"/>
              </a:solidFill>
            </a:endParaRPr>
          </a:p>
        </p:txBody>
      </p:sp>
    </p:spTree>
    <p:extLst>
      <p:ext uri="{BB962C8B-B14F-4D97-AF65-F5344CB8AC3E}">
        <p14:creationId xmlns:p14="http://schemas.microsoft.com/office/powerpoint/2010/main" val="31690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02">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stretch>
            <a:fillRect/>
          </a:stretch>
        </p:blipFill>
        <p:spPr bwMode="black">
          <a:xfrm>
            <a:off x="503047" y="7314921"/>
            <a:ext cx="2706624" cy="768757"/>
          </a:xfrm>
          <a:prstGeom prst="rect">
            <a:avLst/>
          </a:prstGeom>
        </p:spPr>
      </p:pic>
      <p:sp>
        <p:nvSpPr>
          <p:cNvPr id="8" name="Freeform 9"/>
          <p:cNvSpPr>
            <a:spLocks noChangeAspect="1"/>
          </p:cNvSpPr>
          <p:nvPr userDrawn="1"/>
        </p:nvSpPr>
        <p:spPr bwMode="black">
          <a:xfrm>
            <a:off x="362839" y="0"/>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2981"/>
            <a:endParaRPr lang="en-US" sz="4608">
              <a:solidFill>
                <a:srgbClr val="000000"/>
              </a:solidFill>
            </a:endParaRPr>
          </a:p>
        </p:txBody>
      </p:sp>
      <p:sp>
        <p:nvSpPr>
          <p:cNvPr id="15" name="Title 1"/>
          <p:cNvSpPr>
            <a:spLocks noGrp="1"/>
          </p:cNvSpPr>
          <p:nvPr>
            <p:ph type="ctrTitle"/>
          </p:nvPr>
        </p:nvSpPr>
        <p:spPr>
          <a:xfrm>
            <a:off x="685800" y="640080"/>
            <a:ext cx="10058400" cy="3429000"/>
          </a:xfrm>
        </p:spPr>
        <p:txBody>
          <a:bodyPr anchor="b" anchorCtr="0">
            <a:noAutofit/>
          </a:bodyPr>
          <a:lstStyle>
            <a:lvl1pPr>
              <a:defRPr sz="6000">
                <a:solidFill>
                  <a:schemeClr val="tx1"/>
                </a:solidFill>
              </a:defRPr>
            </a:lvl1pPr>
          </a:lstStyle>
          <a:p>
            <a:r>
              <a:rPr lang="en-US" smtClean="0"/>
              <a:t>Click to edit Master title style</a:t>
            </a:r>
            <a:endParaRPr lang="en-US" dirty="0"/>
          </a:p>
        </p:txBody>
      </p:sp>
      <p:sp>
        <p:nvSpPr>
          <p:cNvPr id="16" name="Subtitle 2"/>
          <p:cNvSpPr>
            <a:spLocks noGrp="1"/>
          </p:cNvSpPr>
          <p:nvPr>
            <p:ph type="subTitle" idx="1"/>
          </p:nvPr>
        </p:nvSpPr>
        <p:spPr>
          <a:xfrm>
            <a:off x="685800" y="4389120"/>
            <a:ext cx="10058400" cy="914400"/>
          </a:xfrm>
        </p:spPr>
        <p:txBody>
          <a:bodyPr>
            <a:noAutofit/>
          </a:bodyPr>
          <a:lstStyle>
            <a:lvl1pPr marL="0" indent="0" algn="l">
              <a:spcBef>
                <a:spcPts val="0"/>
              </a:spcBef>
              <a:buNone/>
              <a:defRPr sz="2800">
                <a:solidFill>
                  <a:schemeClr val="tx1"/>
                </a:solidFill>
              </a:defRPr>
            </a:lvl1pPr>
            <a:lvl2pPr marL="731491" indent="0" algn="ctr">
              <a:buNone/>
              <a:defRPr>
                <a:solidFill>
                  <a:schemeClr val="tx1">
                    <a:tint val="75000"/>
                  </a:schemeClr>
                </a:solidFill>
              </a:defRPr>
            </a:lvl2pPr>
            <a:lvl3pPr marL="1462981" indent="0" algn="ctr">
              <a:buNone/>
              <a:defRPr>
                <a:solidFill>
                  <a:schemeClr val="tx1">
                    <a:tint val="75000"/>
                  </a:schemeClr>
                </a:solidFill>
              </a:defRPr>
            </a:lvl3pPr>
            <a:lvl4pPr marL="2194472" indent="0" algn="ctr">
              <a:buNone/>
              <a:defRPr>
                <a:solidFill>
                  <a:schemeClr val="tx1">
                    <a:tint val="75000"/>
                  </a:schemeClr>
                </a:solidFill>
              </a:defRPr>
            </a:lvl4pPr>
            <a:lvl5pPr marL="2925962" indent="0" algn="ctr">
              <a:buNone/>
              <a:defRPr>
                <a:solidFill>
                  <a:schemeClr val="tx1">
                    <a:tint val="75000"/>
                  </a:schemeClr>
                </a:solidFill>
              </a:defRPr>
            </a:lvl5pPr>
            <a:lvl6pPr marL="3657454" indent="0" algn="ctr">
              <a:buNone/>
              <a:defRPr>
                <a:solidFill>
                  <a:schemeClr val="tx1">
                    <a:tint val="75000"/>
                  </a:schemeClr>
                </a:solidFill>
              </a:defRPr>
            </a:lvl6pPr>
            <a:lvl7pPr marL="4388945" indent="0" algn="ctr">
              <a:buNone/>
              <a:defRPr>
                <a:solidFill>
                  <a:schemeClr val="tx1">
                    <a:tint val="75000"/>
                  </a:schemeClr>
                </a:solidFill>
              </a:defRPr>
            </a:lvl7pPr>
            <a:lvl8pPr marL="5120435" indent="0" algn="ctr">
              <a:buNone/>
              <a:defRPr>
                <a:solidFill>
                  <a:schemeClr val="tx1">
                    <a:tint val="75000"/>
                  </a:schemeClr>
                </a:solidFill>
              </a:defRPr>
            </a:lvl8pPr>
            <a:lvl9pPr marL="5851926" indent="0" algn="ctr">
              <a:buNone/>
              <a:defRPr>
                <a:solidFill>
                  <a:schemeClr val="tx1">
                    <a:tint val="75000"/>
                  </a:schemeClr>
                </a:solidFill>
              </a:defRPr>
            </a:lvl9pPr>
          </a:lstStyle>
          <a:p>
            <a:r>
              <a:rPr lang="en-US" smtClean="0"/>
              <a:t>Click to edit Master subtitle style</a:t>
            </a:r>
            <a:endParaRPr lang="en-US" dirty="0"/>
          </a:p>
        </p:txBody>
      </p:sp>
      <p:sp>
        <p:nvSpPr>
          <p:cNvPr id="18" name="Footer Placeholder 4"/>
          <p:cNvSpPr txBox="1">
            <a:spLocks/>
          </p:cNvSpPr>
          <p:nvPr userDrawn="1"/>
        </p:nvSpPr>
        <p:spPr>
          <a:xfrm>
            <a:off x="4800600" y="7580440"/>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solidFill>
                  <a:srgbClr val="000000"/>
                </a:solidFill>
              </a:rPr>
              <a:t>DXC Proprietary and Confidential</a:t>
            </a:r>
            <a:endParaRPr lang="en-US" sz="1100" dirty="0">
              <a:solidFill>
                <a:srgbClr val="000000"/>
              </a:solidFill>
            </a:endParaRPr>
          </a:p>
        </p:txBody>
      </p:sp>
      <p:sp>
        <p:nvSpPr>
          <p:cNvPr id="19" name="Text Box 115"/>
          <p:cNvSpPr txBox="1">
            <a:spLocks noChangeArrowheads="1"/>
          </p:cNvSpPr>
          <p:nvPr userDrawn="1"/>
        </p:nvSpPr>
        <p:spPr bwMode="auto">
          <a:xfrm>
            <a:off x="11887200" y="7580440"/>
            <a:ext cx="2057400" cy="274320"/>
          </a:xfrm>
          <a:prstGeom prst="rect">
            <a:avLst/>
          </a:prstGeom>
          <a:noFill/>
          <a:ln w="9525">
            <a:noFill/>
            <a:miter lim="800000"/>
            <a:headEnd/>
            <a:tailEnd/>
          </a:ln>
          <a:effectLst/>
        </p:spPr>
        <p:txBody>
          <a:bodyPr wrap="none" lIns="0" tIns="0" rIns="0" bIns="18288" anchor="ctr" anchorCtr="0">
            <a:noAutofit/>
          </a:bodyPr>
          <a:lstStyle/>
          <a:p>
            <a:pPr algn="r" defTabSz="820705"/>
            <a:fld id="{03C7D0F0-10D5-4191-B6F4-99306F468FEF}" type="datetime4">
              <a:rPr lang="en-US" sz="1400">
                <a:solidFill>
                  <a:srgbClr val="000000"/>
                </a:solidFill>
              </a:rPr>
              <a:pPr algn="r" defTabSz="820705"/>
              <a:t>July 16, 2018</a:t>
            </a:fld>
            <a:endParaRPr lang="en-US" sz="1400" dirty="0">
              <a:solidFill>
                <a:srgbClr val="000000"/>
              </a:solidFill>
            </a:endParaRPr>
          </a:p>
        </p:txBody>
      </p:sp>
    </p:spTree>
    <p:extLst>
      <p:ext uri="{BB962C8B-B14F-4D97-AF65-F5344CB8AC3E}">
        <p14:creationId xmlns:p14="http://schemas.microsoft.com/office/powerpoint/2010/main" val="156931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03">
    <p:bg>
      <p:bgPr>
        <a:solidFill>
          <a:srgbClr val="000000"/>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685800" y="639763"/>
            <a:ext cx="10058400" cy="3429000"/>
          </a:xfrm>
        </p:spPr>
        <p:txBody>
          <a:bodyPr anchor="b" anchorCtr="0">
            <a:noAutofit/>
          </a:bodyPr>
          <a:lstStyle>
            <a:lvl1pPr>
              <a:defRPr sz="6000">
                <a:solidFill>
                  <a:schemeClr val="bg1"/>
                </a:solidFill>
              </a:defRPr>
            </a:lvl1pPr>
          </a:lstStyle>
          <a:p>
            <a:r>
              <a:rPr lang="en-US" smtClean="0"/>
              <a:t>Click to edit Master title style</a:t>
            </a:r>
            <a:endParaRPr lang="en-US" dirty="0"/>
          </a:p>
        </p:txBody>
      </p:sp>
      <p:sp>
        <p:nvSpPr>
          <p:cNvPr id="16" name="Subtitle 2"/>
          <p:cNvSpPr>
            <a:spLocks noGrp="1"/>
          </p:cNvSpPr>
          <p:nvPr>
            <p:ph type="subTitle" idx="1"/>
          </p:nvPr>
        </p:nvSpPr>
        <p:spPr>
          <a:xfrm>
            <a:off x="685800" y="4389120"/>
            <a:ext cx="10058400" cy="914400"/>
          </a:xfrm>
        </p:spPr>
        <p:txBody>
          <a:bodyPr>
            <a:noAutofit/>
          </a:bodyPr>
          <a:lstStyle>
            <a:lvl1pPr marL="0" indent="0" algn="l">
              <a:spcBef>
                <a:spcPts val="0"/>
              </a:spcBef>
              <a:buNone/>
              <a:defRPr sz="2800">
                <a:solidFill>
                  <a:schemeClr val="bg1"/>
                </a:solidFill>
              </a:defRPr>
            </a:lvl1pPr>
            <a:lvl2pPr marL="731491" indent="0" algn="ctr">
              <a:buNone/>
              <a:defRPr>
                <a:solidFill>
                  <a:schemeClr val="tx1">
                    <a:tint val="75000"/>
                  </a:schemeClr>
                </a:solidFill>
              </a:defRPr>
            </a:lvl2pPr>
            <a:lvl3pPr marL="1462981" indent="0" algn="ctr">
              <a:buNone/>
              <a:defRPr>
                <a:solidFill>
                  <a:schemeClr val="tx1">
                    <a:tint val="75000"/>
                  </a:schemeClr>
                </a:solidFill>
              </a:defRPr>
            </a:lvl3pPr>
            <a:lvl4pPr marL="2194472" indent="0" algn="ctr">
              <a:buNone/>
              <a:defRPr>
                <a:solidFill>
                  <a:schemeClr val="tx1">
                    <a:tint val="75000"/>
                  </a:schemeClr>
                </a:solidFill>
              </a:defRPr>
            </a:lvl4pPr>
            <a:lvl5pPr marL="2925962" indent="0" algn="ctr">
              <a:buNone/>
              <a:defRPr>
                <a:solidFill>
                  <a:schemeClr val="tx1">
                    <a:tint val="75000"/>
                  </a:schemeClr>
                </a:solidFill>
              </a:defRPr>
            </a:lvl5pPr>
            <a:lvl6pPr marL="3657454" indent="0" algn="ctr">
              <a:buNone/>
              <a:defRPr>
                <a:solidFill>
                  <a:schemeClr val="tx1">
                    <a:tint val="75000"/>
                  </a:schemeClr>
                </a:solidFill>
              </a:defRPr>
            </a:lvl6pPr>
            <a:lvl7pPr marL="4388945" indent="0" algn="ctr">
              <a:buNone/>
              <a:defRPr>
                <a:solidFill>
                  <a:schemeClr val="tx1">
                    <a:tint val="75000"/>
                  </a:schemeClr>
                </a:solidFill>
              </a:defRPr>
            </a:lvl7pPr>
            <a:lvl8pPr marL="5120435" indent="0" algn="ctr">
              <a:buNone/>
              <a:defRPr>
                <a:solidFill>
                  <a:schemeClr val="tx1">
                    <a:tint val="75000"/>
                  </a:schemeClr>
                </a:solidFill>
              </a:defRPr>
            </a:lvl8pPr>
            <a:lvl9pPr marL="5851926" indent="0" algn="ctr">
              <a:buNone/>
              <a:defRPr>
                <a:solidFill>
                  <a:schemeClr val="tx1">
                    <a:tint val="75000"/>
                  </a:schemeClr>
                </a:solidFill>
              </a:defRPr>
            </a:lvl9pPr>
          </a:lstStyle>
          <a:p>
            <a:r>
              <a:rPr lang="en-US" smtClean="0"/>
              <a:t>Click to edit Master subtitle style</a:t>
            </a:r>
            <a:endParaRPr lang="en-US" dirty="0"/>
          </a:p>
        </p:txBody>
      </p:sp>
      <p:sp>
        <p:nvSpPr>
          <p:cNvPr id="7" name="Freeform 9"/>
          <p:cNvSpPr>
            <a:spLocks noChangeAspect="1"/>
          </p:cNvSpPr>
          <p:nvPr userDrawn="1"/>
        </p:nvSpPr>
        <p:spPr bwMode="black">
          <a:xfrm>
            <a:off x="362839" y="-3"/>
            <a:ext cx="730237" cy="639766"/>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2981"/>
            <a:endParaRPr lang="en-US" sz="4608">
              <a:solidFill>
                <a:srgbClr val="000000"/>
              </a:solidFill>
            </a:endParaRPr>
          </a:p>
        </p:txBody>
      </p:sp>
      <p:pic>
        <p:nvPicPr>
          <p:cNvPr id="9" name="Picture 8"/>
          <p:cNvPicPr>
            <a:picLocks noChangeAspect="1"/>
          </p:cNvPicPr>
          <p:nvPr userDrawn="1"/>
        </p:nvPicPr>
        <p:blipFill>
          <a:blip r:embed="rId2"/>
          <a:stretch>
            <a:fillRect/>
          </a:stretch>
        </p:blipFill>
        <p:spPr bwMode="black">
          <a:xfrm>
            <a:off x="503047" y="7314921"/>
            <a:ext cx="2706624" cy="768757"/>
          </a:xfrm>
          <a:prstGeom prst="rect">
            <a:avLst/>
          </a:prstGeom>
        </p:spPr>
      </p:pic>
      <p:sp>
        <p:nvSpPr>
          <p:cNvPr id="17" name="Footer Placeholder 4"/>
          <p:cNvSpPr txBox="1">
            <a:spLocks/>
          </p:cNvSpPr>
          <p:nvPr userDrawn="1"/>
        </p:nvSpPr>
        <p:spPr>
          <a:xfrm>
            <a:off x="4800600" y="7580440"/>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solidFill>
                  <a:srgbClr val="FFFFFF"/>
                </a:solidFill>
              </a:rPr>
              <a:t>DXC Proprietary and Confidential</a:t>
            </a:r>
            <a:endParaRPr lang="en-US" sz="1100" dirty="0">
              <a:solidFill>
                <a:srgbClr val="FFFFFF"/>
              </a:solidFill>
            </a:endParaRPr>
          </a:p>
        </p:txBody>
      </p:sp>
      <p:sp>
        <p:nvSpPr>
          <p:cNvPr id="18" name="Text Box 115"/>
          <p:cNvSpPr txBox="1">
            <a:spLocks noChangeArrowheads="1"/>
          </p:cNvSpPr>
          <p:nvPr userDrawn="1"/>
        </p:nvSpPr>
        <p:spPr bwMode="auto">
          <a:xfrm>
            <a:off x="11887200" y="7580440"/>
            <a:ext cx="2057400" cy="274320"/>
          </a:xfrm>
          <a:prstGeom prst="rect">
            <a:avLst/>
          </a:prstGeom>
          <a:noFill/>
          <a:ln w="9525">
            <a:noFill/>
            <a:miter lim="800000"/>
            <a:headEnd/>
            <a:tailEnd/>
          </a:ln>
          <a:effectLst/>
        </p:spPr>
        <p:txBody>
          <a:bodyPr wrap="none" lIns="0" tIns="0" rIns="0" bIns="18288" anchor="ctr" anchorCtr="0">
            <a:noAutofit/>
          </a:bodyPr>
          <a:lstStyle/>
          <a:p>
            <a:pPr algn="r" defTabSz="820705"/>
            <a:fld id="{03C7D0F0-10D5-4191-B6F4-99306F468FEF}" type="datetime4">
              <a:rPr lang="en-US" sz="1400">
                <a:solidFill>
                  <a:srgbClr val="FFFFFF"/>
                </a:solidFill>
              </a:rPr>
              <a:pPr algn="r" defTabSz="820705"/>
              <a:t>July 16, 2018</a:t>
            </a:fld>
            <a:endParaRPr lang="en-US" sz="1400" dirty="0">
              <a:solidFill>
                <a:srgbClr val="FFFFFF"/>
              </a:solidFill>
            </a:endParaRPr>
          </a:p>
        </p:txBody>
      </p:sp>
    </p:spTree>
    <p:extLst>
      <p:ext uri="{BB962C8B-B14F-4D97-AF65-F5344CB8AC3E}">
        <p14:creationId xmlns:p14="http://schemas.microsoft.com/office/powerpoint/2010/main" val="255644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04">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hidden">
          <a:xfrm>
            <a:off x="9413647" y="1205355"/>
            <a:ext cx="5246370" cy="6060186"/>
          </a:xfrm>
          <a:prstGeom prst="rect">
            <a:avLst/>
          </a:prstGeom>
          <a:blipFill>
            <a:blip r:embed="rId3"/>
            <a:stretch>
              <a:fillRect/>
            </a:stretch>
          </a:blipFill>
        </p:spPr>
      </p:pic>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grpSp>
        <p:nvGrpSpPr>
          <p:cNvPr id="6" name="Group 5"/>
          <p:cNvGrpSpPr/>
          <p:nvPr userDrawn="1"/>
        </p:nvGrpSpPr>
        <p:grpSpPr>
          <a:xfrm>
            <a:off x="0" y="-1"/>
            <a:ext cx="14630400" cy="8229602"/>
            <a:chOff x="0" y="-1"/>
            <a:chExt cx="14630400" cy="8229602"/>
          </a:xfrm>
        </p:grpSpPr>
        <p:sp>
          <p:nvSpPr>
            <p:cNvPr id="5" name="Freeform 5"/>
            <p:cNvSpPr>
              <a:spLocks noChangeAspect="1"/>
            </p:cNvSpPr>
            <p:nvPr userDrawn="1"/>
          </p:nvSpPr>
          <p:spPr bwMode="white">
            <a:xfrm>
              <a:off x="0" y="1"/>
              <a:ext cx="14630400" cy="8229600"/>
            </a:xfrm>
            <a:custGeom>
              <a:avLst/>
              <a:gdLst>
                <a:gd name="T0" fmla="*/ 19199 w 19199"/>
                <a:gd name="T1" fmla="*/ 9340 h 10809"/>
                <a:gd name="T2" fmla="*/ 19199 w 19199"/>
                <a:gd name="T3" fmla="*/ 9340 h 10809"/>
                <a:gd name="T4" fmla="*/ 16987 w 19199"/>
                <a:gd name="T5" fmla="*/ 9340 h 10809"/>
                <a:gd name="T6" fmla="*/ 13055 w 19199"/>
                <a:gd name="T7" fmla="*/ 5408 h 10809"/>
                <a:gd name="T8" fmla="*/ 16987 w 19199"/>
                <a:gd name="T9" fmla="*/ 1468 h 10809"/>
                <a:gd name="T10" fmla="*/ 19199 w 19199"/>
                <a:gd name="T11" fmla="*/ 1468 h 10809"/>
                <a:gd name="T12" fmla="*/ 19199 w 19199"/>
                <a:gd name="T13" fmla="*/ 0 h 10809"/>
                <a:gd name="T14" fmla="*/ 0 w 19199"/>
                <a:gd name="T15" fmla="*/ 0 h 10809"/>
                <a:gd name="T16" fmla="*/ 0 w 19199"/>
                <a:gd name="T17" fmla="*/ 10809 h 10809"/>
                <a:gd name="T18" fmla="*/ 19199 w 19199"/>
                <a:gd name="T19" fmla="*/ 10809 h 10809"/>
                <a:gd name="T20" fmla="*/ 19199 w 19199"/>
                <a:gd name="T21" fmla="*/ 9340 h 10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99" h="10809">
                  <a:moveTo>
                    <a:pt x="19199" y="9340"/>
                  </a:moveTo>
                  <a:lnTo>
                    <a:pt x="19199" y="9340"/>
                  </a:lnTo>
                  <a:lnTo>
                    <a:pt x="16987" y="9340"/>
                  </a:lnTo>
                  <a:cubicBezTo>
                    <a:pt x="14808" y="9340"/>
                    <a:pt x="13055" y="7602"/>
                    <a:pt x="13055" y="5408"/>
                  </a:cubicBezTo>
                  <a:cubicBezTo>
                    <a:pt x="13055" y="3205"/>
                    <a:pt x="14808" y="1468"/>
                    <a:pt x="16987" y="1468"/>
                  </a:cubicBezTo>
                  <a:lnTo>
                    <a:pt x="19199" y="1468"/>
                  </a:lnTo>
                  <a:lnTo>
                    <a:pt x="19199" y="0"/>
                  </a:lnTo>
                  <a:lnTo>
                    <a:pt x="0" y="0"/>
                  </a:lnTo>
                  <a:lnTo>
                    <a:pt x="0" y="10809"/>
                  </a:lnTo>
                  <a:lnTo>
                    <a:pt x="19199" y="10809"/>
                  </a:lnTo>
                  <a:lnTo>
                    <a:pt x="19199" y="93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462981"/>
              <a:endParaRPr lang="en-US" sz="4608">
                <a:solidFill>
                  <a:srgbClr val="000000"/>
                </a:solidFill>
              </a:endParaRPr>
            </a:p>
          </p:txBody>
        </p:sp>
        <p:pic>
          <p:nvPicPr>
            <p:cNvPr id="11" name="Picture 10"/>
            <p:cNvPicPr>
              <a:picLocks noChangeAspect="1"/>
            </p:cNvPicPr>
            <p:nvPr userDrawn="1"/>
          </p:nvPicPr>
          <p:blipFill>
            <a:blip r:embed="rId4"/>
            <a:stretch>
              <a:fillRect/>
            </a:stretch>
          </p:blipFill>
          <p:spPr bwMode="black">
            <a:xfrm>
              <a:off x="503047" y="7314920"/>
              <a:ext cx="2706624" cy="768757"/>
            </a:xfrm>
            <a:prstGeom prst="rect">
              <a:avLst/>
            </a:prstGeom>
          </p:spPr>
        </p:pic>
        <p:sp>
          <p:nvSpPr>
            <p:cNvPr id="14"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2981"/>
              <a:endParaRPr lang="en-US" sz="4608">
                <a:solidFill>
                  <a:srgbClr val="000000"/>
                </a:solidFill>
              </a:endParaRPr>
            </a:p>
          </p:txBody>
        </p:sp>
      </p:grpSp>
      <p:sp>
        <p:nvSpPr>
          <p:cNvPr id="15" name="Title 1"/>
          <p:cNvSpPr>
            <a:spLocks noGrp="1"/>
          </p:cNvSpPr>
          <p:nvPr userDrawn="1">
            <p:ph type="ctrTitle"/>
          </p:nvPr>
        </p:nvSpPr>
        <p:spPr>
          <a:xfrm>
            <a:off x="685799" y="640080"/>
            <a:ext cx="8686800" cy="3429000"/>
          </a:xfrm>
        </p:spPr>
        <p:txBody>
          <a:bodyPr anchor="b" anchorCtr="0">
            <a:noAutofit/>
          </a:bodyPr>
          <a:lstStyle>
            <a:lvl1pPr>
              <a:defRPr sz="6000">
                <a:solidFill>
                  <a:schemeClr val="tx1"/>
                </a:solidFill>
              </a:defRPr>
            </a:lvl1pPr>
          </a:lstStyle>
          <a:p>
            <a:r>
              <a:rPr lang="en-US" smtClean="0"/>
              <a:t>Click to edit Master title style</a:t>
            </a:r>
            <a:endParaRPr lang="en-US" dirty="0"/>
          </a:p>
        </p:txBody>
      </p:sp>
      <p:sp>
        <p:nvSpPr>
          <p:cNvPr id="16" name="Subtitle 2"/>
          <p:cNvSpPr>
            <a:spLocks noGrp="1"/>
          </p:cNvSpPr>
          <p:nvPr userDrawn="1">
            <p:ph type="subTitle" idx="1"/>
          </p:nvPr>
        </p:nvSpPr>
        <p:spPr>
          <a:xfrm>
            <a:off x="685801" y="4389120"/>
            <a:ext cx="8686801" cy="914400"/>
          </a:xfrm>
        </p:spPr>
        <p:txBody>
          <a:bodyPr>
            <a:noAutofit/>
          </a:bodyPr>
          <a:lstStyle>
            <a:lvl1pPr marL="0" indent="0" algn="l">
              <a:spcBef>
                <a:spcPts val="0"/>
              </a:spcBef>
              <a:buNone/>
              <a:defRPr sz="2800">
                <a:solidFill>
                  <a:schemeClr val="tx1"/>
                </a:solidFill>
              </a:defRPr>
            </a:lvl1pPr>
            <a:lvl2pPr marL="731491" indent="0" algn="ctr">
              <a:buNone/>
              <a:defRPr>
                <a:solidFill>
                  <a:schemeClr val="tx1">
                    <a:tint val="75000"/>
                  </a:schemeClr>
                </a:solidFill>
              </a:defRPr>
            </a:lvl2pPr>
            <a:lvl3pPr marL="1462981" indent="0" algn="ctr">
              <a:buNone/>
              <a:defRPr>
                <a:solidFill>
                  <a:schemeClr val="tx1">
                    <a:tint val="75000"/>
                  </a:schemeClr>
                </a:solidFill>
              </a:defRPr>
            </a:lvl3pPr>
            <a:lvl4pPr marL="2194472" indent="0" algn="ctr">
              <a:buNone/>
              <a:defRPr>
                <a:solidFill>
                  <a:schemeClr val="tx1">
                    <a:tint val="75000"/>
                  </a:schemeClr>
                </a:solidFill>
              </a:defRPr>
            </a:lvl4pPr>
            <a:lvl5pPr marL="2925962" indent="0" algn="ctr">
              <a:buNone/>
              <a:defRPr>
                <a:solidFill>
                  <a:schemeClr val="tx1">
                    <a:tint val="75000"/>
                  </a:schemeClr>
                </a:solidFill>
              </a:defRPr>
            </a:lvl5pPr>
            <a:lvl6pPr marL="3657454" indent="0" algn="ctr">
              <a:buNone/>
              <a:defRPr>
                <a:solidFill>
                  <a:schemeClr val="tx1">
                    <a:tint val="75000"/>
                  </a:schemeClr>
                </a:solidFill>
              </a:defRPr>
            </a:lvl6pPr>
            <a:lvl7pPr marL="4388945" indent="0" algn="ctr">
              <a:buNone/>
              <a:defRPr>
                <a:solidFill>
                  <a:schemeClr val="tx1">
                    <a:tint val="75000"/>
                  </a:schemeClr>
                </a:solidFill>
              </a:defRPr>
            </a:lvl7pPr>
            <a:lvl8pPr marL="5120435" indent="0" algn="ctr">
              <a:buNone/>
              <a:defRPr>
                <a:solidFill>
                  <a:schemeClr val="tx1">
                    <a:tint val="75000"/>
                  </a:schemeClr>
                </a:solidFill>
              </a:defRPr>
            </a:lvl8pPr>
            <a:lvl9pPr marL="5851926" indent="0" algn="ctr">
              <a:buNone/>
              <a:defRPr>
                <a:solidFill>
                  <a:schemeClr val="tx1">
                    <a:tint val="75000"/>
                  </a:schemeClr>
                </a:solidFill>
              </a:defRPr>
            </a:lvl9pPr>
          </a:lstStyle>
          <a:p>
            <a:r>
              <a:rPr lang="en-US" smtClean="0"/>
              <a:t>Click to edit Master subtitle style</a:t>
            </a:r>
            <a:endParaRPr lang="en-US" dirty="0"/>
          </a:p>
        </p:txBody>
      </p:sp>
      <p:sp>
        <p:nvSpPr>
          <p:cNvPr id="20" name="Footer Placeholder 4"/>
          <p:cNvSpPr txBox="1">
            <a:spLocks/>
          </p:cNvSpPr>
          <p:nvPr userDrawn="1"/>
        </p:nvSpPr>
        <p:spPr>
          <a:xfrm>
            <a:off x="4800600" y="7580440"/>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solidFill>
                  <a:srgbClr val="000000"/>
                </a:solidFill>
              </a:rPr>
              <a:t>DXC Proprietary and Confidential</a:t>
            </a:r>
            <a:endParaRPr lang="en-US" sz="1100" dirty="0">
              <a:solidFill>
                <a:srgbClr val="000000"/>
              </a:solidFill>
            </a:endParaRPr>
          </a:p>
        </p:txBody>
      </p:sp>
      <p:sp>
        <p:nvSpPr>
          <p:cNvPr id="21" name="Text Box 115"/>
          <p:cNvSpPr txBox="1">
            <a:spLocks noChangeArrowheads="1"/>
          </p:cNvSpPr>
          <p:nvPr userDrawn="1"/>
        </p:nvSpPr>
        <p:spPr bwMode="auto">
          <a:xfrm>
            <a:off x="11887200" y="7580440"/>
            <a:ext cx="2057400" cy="274320"/>
          </a:xfrm>
          <a:prstGeom prst="rect">
            <a:avLst/>
          </a:prstGeom>
          <a:noFill/>
          <a:ln w="9525">
            <a:noFill/>
            <a:miter lim="800000"/>
            <a:headEnd/>
            <a:tailEnd/>
          </a:ln>
          <a:effectLst/>
        </p:spPr>
        <p:txBody>
          <a:bodyPr wrap="none" lIns="0" tIns="0" rIns="0" bIns="18288" anchor="ctr" anchorCtr="0">
            <a:noAutofit/>
          </a:bodyPr>
          <a:lstStyle/>
          <a:p>
            <a:pPr algn="r" defTabSz="820705"/>
            <a:fld id="{03C7D0F0-10D5-4191-B6F4-99306F468FEF}" type="datetime4">
              <a:rPr lang="en-US" sz="1400">
                <a:solidFill>
                  <a:srgbClr val="000000"/>
                </a:solidFill>
              </a:rPr>
              <a:pPr algn="r" defTabSz="820705"/>
              <a:t>July 16, 2018</a:t>
            </a:fld>
            <a:endParaRPr lang="en-US" sz="1400" dirty="0">
              <a:solidFill>
                <a:srgbClr val="000000"/>
              </a:solidFill>
            </a:endParaRPr>
          </a:p>
        </p:txBody>
      </p:sp>
    </p:spTree>
    <p:extLst>
      <p:ext uri="{BB962C8B-B14F-4D97-AF65-F5344CB8AC3E}">
        <p14:creationId xmlns:p14="http://schemas.microsoft.com/office/powerpoint/2010/main" val="213185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05">
    <p:bg>
      <p:bgPr>
        <a:solidFill>
          <a:srgbClr val="000000"/>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5" name="Title 1"/>
          <p:cNvSpPr>
            <a:spLocks noGrp="1"/>
          </p:cNvSpPr>
          <p:nvPr>
            <p:ph type="ctrTitle"/>
          </p:nvPr>
        </p:nvSpPr>
        <p:spPr>
          <a:xfrm>
            <a:off x="685799" y="639763"/>
            <a:ext cx="8686800" cy="3429000"/>
          </a:xfrm>
        </p:spPr>
        <p:txBody>
          <a:bodyPr anchor="b" anchorCtr="0">
            <a:noAutofit/>
          </a:bodyPr>
          <a:lstStyle>
            <a:lvl1pPr>
              <a:defRPr sz="6000">
                <a:solidFill>
                  <a:schemeClr val="bg1"/>
                </a:solidFill>
              </a:defRPr>
            </a:lvl1pPr>
          </a:lstStyle>
          <a:p>
            <a:r>
              <a:rPr lang="en-US" smtClean="0"/>
              <a:t>Click to edit Master title style</a:t>
            </a:r>
            <a:endParaRPr lang="en-US" dirty="0"/>
          </a:p>
        </p:txBody>
      </p:sp>
      <p:sp>
        <p:nvSpPr>
          <p:cNvPr id="16" name="Subtitle 2"/>
          <p:cNvSpPr>
            <a:spLocks noGrp="1"/>
          </p:cNvSpPr>
          <p:nvPr>
            <p:ph type="subTitle" idx="1"/>
          </p:nvPr>
        </p:nvSpPr>
        <p:spPr>
          <a:xfrm>
            <a:off x="685798" y="4389120"/>
            <a:ext cx="8686800" cy="914400"/>
          </a:xfrm>
        </p:spPr>
        <p:txBody>
          <a:bodyPr>
            <a:noAutofit/>
          </a:bodyPr>
          <a:lstStyle>
            <a:lvl1pPr marL="0" indent="0" algn="l">
              <a:spcBef>
                <a:spcPts val="0"/>
              </a:spcBef>
              <a:buNone/>
              <a:defRPr sz="2800">
                <a:solidFill>
                  <a:schemeClr val="bg1"/>
                </a:solidFill>
              </a:defRPr>
            </a:lvl1pPr>
            <a:lvl2pPr marL="731491" indent="0" algn="ctr">
              <a:buNone/>
              <a:defRPr>
                <a:solidFill>
                  <a:schemeClr val="tx1">
                    <a:tint val="75000"/>
                  </a:schemeClr>
                </a:solidFill>
              </a:defRPr>
            </a:lvl2pPr>
            <a:lvl3pPr marL="1462981" indent="0" algn="ctr">
              <a:buNone/>
              <a:defRPr>
                <a:solidFill>
                  <a:schemeClr val="tx1">
                    <a:tint val="75000"/>
                  </a:schemeClr>
                </a:solidFill>
              </a:defRPr>
            </a:lvl3pPr>
            <a:lvl4pPr marL="2194472" indent="0" algn="ctr">
              <a:buNone/>
              <a:defRPr>
                <a:solidFill>
                  <a:schemeClr val="tx1">
                    <a:tint val="75000"/>
                  </a:schemeClr>
                </a:solidFill>
              </a:defRPr>
            </a:lvl4pPr>
            <a:lvl5pPr marL="2925962" indent="0" algn="ctr">
              <a:buNone/>
              <a:defRPr>
                <a:solidFill>
                  <a:schemeClr val="tx1">
                    <a:tint val="75000"/>
                  </a:schemeClr>
                </a:solidFill>
              </a:defRPr>
            </a:lvl5pPr>
            <a:lvl6pPr marL="3657454" indent="0" algn="ctr">
              <a:buNone/>
              <a:defRPr>
                <a:solidFill>
                  <a:schemeClr val="tx1">
                    <a:tint val="75000"/>
                  </a:schemeClr>
                </a:solidFill>
              </a:defRPr>
            </a:lvl6pPr>
            <a:lvl7pPr marL="4388945" indent="0" algn="ctr">
              <a:buNone/>
              <a:defRPr>
                <a:solidFill>
                  <a:schemeClr val="tx1">
                    <a:tint val="75000"/>
                  </a:schemeClr>
                </a:solidFill>
              </a:defRPr>
            </a:lvl7pPr>
            <a:lvl8pPr marL="5120435" indent="0" algn="ctr">
              <a:buNone/>
              <a:defRPr>
                <a:solidFill>
                  <a:schemeClr val="tx1">
                    <a:tint val="75000"/>
                  </a:schemeClr>
                </a:solidFill>
              </a:defRPr>
            </a:lvl8pPr>
            <a:lvl9pPr marL="5851926" indent="0" algn="ctr">
              <a:buNone/>
              <a:defRPr>
                <a:solidFill>
                  <a:schemeClr val="tx1">
                    <a:tint val="75000"/>
                  </a:schemeClr>
                </a:solidFill>
              </a:defRPr>
            </a:lvl9pPr>
          </a:lstStyle>
          <a:p>
            <a:r>
              <a:rPr lang="en-US" smtClean="0"/>
              <a:t>Click to edit Master subtitle style</a:t>
            </a:r>
            <a:endParaRPr lang="en-US" dirty="0"/>
          </a:p>
        </p:txBody>
      </p:sp>
      <p:pic>
        <p:nvPicPr>
          <p:cNvPr id="10" name="Picture 9"/>
          <p:cNvPicPr>
            <a:picLocks noChangeAspect="1"/>
          </p:cNvPicPr>
          <p:nvPr userDrawn="1"/>
        </p:nvPicPr>
        <p:blipFill>
          <a:blip r:embed="rId3"/>
          <a:stretch>
            <a:fillRect/>
          </a:stretch>
        </p:blipFill>
        <p:spPr bwMode="black">
          <a:xfrm>
            <a:off x="503047" y="7314921"/>
            <a:ext cx="2706624" cy="768757"/>
          </a:xfrm>
          <a:prstGeom prst="rect">
            <a:avLst/>
          </a:prstGeom>
        </p:spPr>
      </p:pic>
      <p:sp>
        <p:nvSpPr>
          <p:cNvPr id="13" name="Freeform 9"/>
          <p:cNvSpPr>
            <a:spLocks noChangeAspect="1"/>
          </p:cNvSpPr>
          <p:nvPr userDrawn="1"/>
        </p:nvSpPr>
        <p:spPr bwMode="black">
          <a:xfrm>
            <a:off x="362839" y="-3"/>
            <a:ext cx="730237" cy="639766"/>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2981"/>
            <a:endParaRPr lang="en-US" sz="4608">
              <a:solidFill>
                <a:srgbClr val="000000"/>
              </a:solidFill>
            </a:endParaRPr>
          </a:p>
        </p:txBody>
      </p:sp>
      <p:sp>
        <p:nvSpPr>
          <p:cNvPr id="18" name="Footer Placeholder 4"/>
          <p:cNvSpPr txBox="1">
            <a:spLocks/>
          </p:cNvSpPr>
          <p:nvPr userDrawn="1"/>
        </p:nvSpPr>
        <p:spPr>
          <a:xfrm>
            <a:off x="7543800" y="7580440"/>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smtClean="0">
                <a:solidFill>
                  <a:srgbClr val="FFFFFF"/>
                </a:solidFill>
              </a:rPr>
              <a:t>DXC Proprietary and Confidential</a:t>
            </a:r>
            <a:endParaRPr lang="en-US" sz="1100" dirty="0">
              <a:solidFill>
                <a:srgbClr val="FFFFFF"/>
              </a:solidFill>
            </a:endParaRPr>
          </a:p>
        </p:txBody>
      </p:sp>
      <p:sp>
        <p:nvSpPr>
          <p:cNvPr id="20"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05"/>
            <a:fld id="{03C7D0F0-10D5-4191-B6F4-99306F468FEF}" type="datetime4">
              <a:rPr lang="en-US" sz="1400">
                <a:solidFill>
                  <a:srgbClr val="FFFFFF"/>
                </a:solidFill>
              </a:rPr>
              <a:pPr algn="r" defTabSz="820705"/>
              <a:t>July 16, 2018</a:t>
            </a:fld>
            <a:endParaRPr lang="en-US" sz="1400" dirty="0">
              <a:solidFill>
                <a:srgbClr val="FFFFFF"/>
              </a:solidFill>
            </a:endParaRPr>
          </a:p>
        </p:txBody>
      </p:sp>
    </p:spTree>
    <p:extLst>
      <p:ext uri="{BB962C8B-B14F-4D97-AF65-F5344CB8AC3E}">
        <p14:creationId xmlns:p14="http://schemas.microsoft.com/office/powerpoint/2010/main" val="90165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06">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5" name="Title 1"/>
          <p:cNvSpPr>
            <a:spLocks noGrp="1"/>
          </p:cNvSpPr>
          <p:nvPr>
            <p:ph type="ctrTitle"/>
          </p:nvPr>
        </p:nvSpPr>
        <p:spPr>
          <a:xfrm>
            <a:off x="685799" y="640080"/>
            <a:ext cx="8686800" cy="3429000"/>
          </a:xfrm>
        </p:spPr>
        <p:txBody>
          <a:bodyPr anchor="b" anchorCtr="0">
            <a:noAutofit/>
          </a:bodyPr>
          <a:lstStyle>
            <a:lvl1pPr>
              <a:defRPr sz="6000">
                <a:solidFill>
                  <a:schemeClr val="tx1"/>
                </a:solidFill>
              </a:defRPr>
            </a:lvl1pPr>
          </a:lstStyle>
          <a:p>
            <a:r>
              <a:rPr lang="en-US" smtClean="0"/>
              <a:t>Click to edit Master title style</a:t>
            </a:r>
            <a:endParaRPr lang="en-US" dirty="0"/>
          </a:p>
        </p:txBody>
      </p:sp>
      <p:sp>
        <p:nvSpPr>
          <p:cNvPr id="16" name="Subtitle 2"/>
          <p:cNvSpPr>
            <a:spLocks noGrp="1"/>
          </p:cNvSpPr>
          <p:nvPr>
            <p:ph type="subTitle" idx="1"/>
          </p:nvPr>
        </p:nvSpPr>
        <p:spPr>
          <a:xfrm>
            <a:off x="685799" y="4389120"/>
            <a:ext cx="8686800" cy="914400"/>
          </a:xfrm>
        </p:spPr>
        <p:txBody>
          <a:bodyPr>
            <a:noAutofit/>
          </a:bodyPr>
          <a:lstStyle>
            <a:lvl1pPr marL="0" indent="0" algn="l">
              <a:spcBef>
                <a:spcPts val="0"/>
              </a:spcBef>
              <a:buNone/>
              <a:defRPr sz="2800">
                <a:solidFill>
                  <a:schemeClr val="tx1"/>
                </a:solidFill>
              </a:defRPr>
            </a:lvl1pPr>
            <a:lvl2pPr marL="731491" indent="0" algn="ctr">
              <a:buNone/>
              <a:defRPr>
                <a:solidFill>
                  <a:schemeClr val="tx1">
                    <a:tint val="75000"/>
                  </a:schemeClr>
                </a:solidFill>
              </a:defRPr>
            </a:lvl2pPr>
            <a:lvl3pPr marL="1462981" indent="0" algn="ctr">
              <a:buNone/>
              <a:defRPr>
                <a:solidFill>
                  <a:schemeClr val="tx1">
                    <a:tint val="75000"/>
                  </a:schemeClr>
                </a:solidFill>
              </a:defRPr>
            </a:lvl3pPr>
            <a:lvl4pPr marL="2194472" indent="0" algn="ctr">
              <a:buNone/>
              <a:defRPr>
                <a:solidFill>
                  <a:schemeClr val="tx1">
                    <a:tint val="75000"/>
                  </a:schemeClr>
                </a:solidFill>
              </a:defRPr>
            </a:lvl4pPr>
            <a:lvl5pPr marL="2925962" indent="0" algn="ctr">
              <a:buNone/>
              <a:defRPr>
                <a:solidFill>
                  <a:schemeClr val="tx1">
                    <a:tint val="75000"/>
                  </a:schemeClr>
                </a:solidFill>
              </a:defRPr>
            </a:lvl5pPr>
            <a:lvl6pPr marL="3657454" indent="0" algn="ctr">
              <a:buNone/>
              <a:defRPr>
                <a:solidFill>
                  <a:schemeClr val="tx1">
                    <a:tint val="75000"/>
                  </a:schemeClr>
                </a:solidFill>
              </a:defRPr>
            </a:lvl6pPr>
            <a:lvl7pPr marL="4388945" indent="0" algn="ctr">
              <a:buNone/>
              <a:defRPr>
                <a:solidFill>
                  <a:schemeClr val="tx1">
                    <a:tint val="75000"/>
                  </a:schemeClr>
                </a:solidFill>
              </a:defRPr>
            </a:lvl7pPr>
            <a:lvl8pPr marL="5120435" indent="0" algn="ctr">
              <a:buNone/>
              <a:defRPr>
                <a:solidFill>
                  <a:schemeClr val="tx1">
                    <a:tint val="75000"/>
                  </a:schemeClr>
                </a:solidFill>
              </a:defRPr>
            </a:lvl8pPr>
            <a:lvl9pPr marL="5851926" indent="0" algn="ctr">
              <a:buNone/>
              <a:defRPr>
                <a:solidFill>
                  <a:schemeClr val="tx1">
                    <a:tint val="75000"/>
                  </a:schemeClr>
                </a:solidFill>
              </a:defRPr>
            </a:lvl9pPr>
          </a:lstStyle>
          <a:p>
            <a:r>
              <a:rPr lang="en-US" smtClean="0"/>
              <a:t>Click to edit Master subtitle style</a:t>
            </a:r>
            <a:endParaRPr lang="en-US" dirty="0"/>
          </a:p>
        </p:txBody>
      </p:sp>
      <p:pic>
        <p:nvPicPr>
          <p:cNvPr id="13" name="Picture 12"/>
          <p:cNvPicPr>
            <a:picLocks noChangeAspect="1"/>
          </p:cNvPicPr>
          <p:nvPr userDrawn="1"/>
        </p:nvPicPr>
        <p:blipFill>
          <a:blip r:embed="rId3"/>
          <a:stretch>
            <a:fillRect/>
          </a:stretch>
        </p:blipFill>
        <p:spPr bwMode="black">
          <a:xfrm>
            <a:off x="503047" y="7314921"/>
            <a:ext cx="2706624" cy="768757"/>
          </a:xfrm>
          <a:prstGeom prst="rect">
            <a:avLst/>
          </a:prstGeom>
        </p:spPr>
      </p:pic>
      <p:sp>
        <p:nvSpPr>
          <p:cNvPr id="10" name="Freeform 9"/>
          <p:cNvSpPr>
            <a:spLocks noChangeAspect="1"/>
          </p:cNvSpPr>
          <p:nvPr userDrawn="1"/>
        </p:nvSpPr>
        <p:spPr bwMode="black">
          <a:xfrm>
            <a:off x="362839" y="0"/>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2981"/>
            <a:endParaRPr lang="en-US" sz="4608">
              <a:solidFill>
                <a:srgbClr val="000000"/>
              </a:solidFill>
            </a:endParaRPr>
          </a:p>
        </p:txBody>
      </p:sp>
      <p:sp>
        <p:nvSpPr>
          <p:cNvPr id="19" name="Footer Placeholder 4"/>
          <p:cNvSpPr txBox="1">
            <a:spLocks/>
          </p:cNvSpPr>
          <p:nvPr userDrawn="1"/>
        </p:nvSpPr>
        <p:spPr>
          <a:xfrm>
            <a:off x="7543800" y="7580440"/>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smtClean="0">
                <a:solidFill>
                  <a:srgbClr val="000000"/>
                </a:solidFill>
              </a:rPr>
              <a:t>DXC Proprietary and Confidential</a:t>
            </a:r>
            <a:endParaRPr lang="en-US" sz="1100" dirty="0">
              <a:solidFill>
                <a:srgbClr val="000000"/>
              </a:solidFill>
            </a:endParaRPr>
          </a:p>
        </p:txBody>
      </p:sp>
      <p:sp>
        <p:nvSpPr>
          <p:cNvPr id="21"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05"/>
            <a:fld id="{03C7D0F0-10D5-4191-B6F4-99306F468FEF}" type="datetime4">
              <a:rPr lang="en-US" sz="1400">
                <a:solidFill>
                  <a:srgbClr val="000000"/>
                </a:solidFill>
              </a:rPr>
              <a:pPr algn="r" defTabSz="820705"/>
              <a:t>July 16, 2018</a:t>
            </a:fld>
            <a:endParaRPr lang="en-US" sz="1400" dirty="0">
              <a:solidFill>
                <a:srgbClr val="000000"/>
              </a:solidFill>
            </a:endParaRPr>
          </a:p>
        </p:txBody>
      </p:sp>
    </p:spTree>
    <p:extLst>
      <p:ext uri="{BB962C8B-B14F-4D97-AF65-F5344CB8AC3E}">
        <p14:creationId xmlns:p14="http://schemas.microsoft.com/office/powerpoint/2010/main" val="13361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685800" y="2057399"/>
            <a:ext cx="13258800" cy="5121276"/>
          </a:xfrm>
        </p:spPr>
        <p:txBody>
          <a:bodyPr numCol="2" spcCol="457200">
            <a:normAutofit/>
          </a:bodyPr>
          <a:lstStyle>
            <a:lvl1pPr marL="457182" indent="-457182">
              <a:spcBef>
                <a:spcPts val="900"/>
              </a:spcBef>
              <a:buFont typeface="+mj-lt"/>
              <a:buAutoNum type="arabicPeriod"/>
              <a:tabLst>
                <a:tab pos="6337046" algn="r"/>
              </a:tabLst>
              <a:defRPr sz="2000"/>
            </a:lvl1pPr>
            <a:lvl2pPr marL="685772" indent="-228590">
              <a:spcBef>
                <a:spcPts val="600"/>
              </a:spcBef>
              <a:buFont typeface="Arial" pitchFamily="34" charset="0"/>
              <a:buChar char="–"/>
              <a:tabLst>
                <a:tab pos="6337046" algn="r"/>
              </a:tabLst>
              <a:defRPr sz="2000"/>
            </a:lvl2pPr>
            <a:lvl3pPr marL="914364" indent="-228590">
              <a:spcBef>
                <a:spcPts val="600"/>
              </a:spcBef>
              <a:buFont typeface="Arial" pitchFamily="34" charset="0"/>
              <a:buChar char="–"/>
              <a:tabLst>
                <a:tab pos="6337046" algn="r"/>
              </a:tabLst>
              <a:defRPr sz="2000"/>
            </a:lvl3pPr>
            <a:lvl4pPr marL="1142954" indent="-228590">
              <a:spcBef>
                <a:spcPts val="600"/>
              </a:spcBef>
              <a:buFont typeface="Arial" pitchFamily="34" charset="0"/>
              <a:buChar char="–"/>
              <a:tabLst>
                <a:tab pos="6337046" algn="r"/>
              </a:tabLst>
              <a:defRPr sz="2000"/>
            </a:lvl4pPr>
            <a:lvl5pPr marL="1371545" indent="-228590">
              <a:spcBef>
                <a:spcPts val="600"/>
              </a:spcBef>
              <a:buFont typeface="Arial" pitchFamily="34" charset="0"/>
              <a:buChar char="–"/>
              <a:tabLst>
                <a:tab pos="6337046" algn="r"/>
              </a:tabLst>
              <a:defRPr sz="2000"/>
            </a:lvl5pPr>
            <a:lvl6pPr marL="1600136" indent="-228590">
              <a:spcBef>
                <a:spcPts val="600"/>
              </a:spcBef>
              <a:buFont typeface="Arial" pitchFamily="34" charset="0"/>
              <a:buChar char="–"/>
              <a:tabLst>
                <a:tab pos="6337046" algn="r"/>
              </a:tabLst>
              <a:defRPr sz="2000" baseline="0"/>
            </a:lvl6pPr>
            <a:lvl7pPr marL="1828727" indent="-228590">
              <a:spcBef>
                <a:spcPts val="600"/>
              </a:spcBef>
              <a:buFont typeface="Arial" pitchFamily="34" charset="0"/>
              <a:buChar char="–"/>
              <a:tabLst>
                <a:tab pos="6337046" algn="r"/>
              </a:tabLst>
              <a:defRPr sz="2000" baseline="0"/>
            </a:lvl7pPr>
            <a:lvl8pPr marL="2057317" indent="-228590">
              <a:spcBef>
                <a:spcPts val="600"/>
              </a:spcBef>
              <a:buFont typeface="Arial" pitchFamily="34" charset="0"/>
              <a:buChar char="–"/>
              <a:tabLst>
                <a:tab pos="6337046" algn="r"/>
              </a:tabLst>
              <a:defRPr sz="2000" baseline="0"/>
            </a:lvl8pPr>
            <a:lvl9pPr marL="2285909" indent="-228590">
              <a:spcBef>
                <a:spcPts val="600"/>
              </a:spcBef>
              <a:buFont typeface="Arial" pitchFamily="34" charset="0"/>
              <a:buChar char="–"/>
              <a:tabLst>
                <a:tab pos="6337046" algn="r"/>
              </a:tabLst>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51271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4pPr marL="457182" indent="-228590">
              <a:buFont typeface="Arial" pitchFamily="34" charset="0"/>
              <a:buChar char="–"/>
              <a:defRPr/>
            </a:lvl4pPr>
            <a:lvl5pPr marL="685772" indent="-228590">
              <a:buFont typeface="Arial" pitchFamily="34" charset="0"/>
              <a:buChar char="–"/>
              <a:defRPr/>
            </a:lvl5pPr>
            <a:lvl6pPr marL="914364" indent="-228590">
              <a:buFont typeface="Arial" pitchFamily="34" charset="0"/>
              <a:buChar char="–"/>
              <a:defRPr baseline="0"/>
            </a:lvl6pPr>
            <a:lvl7pPr marL="1142954" indent="-228590">
              <a:buFont typeface="Arial" pitchFamily="34" charset="0"/>
              <a:buChar char="–"/>
              <a:defRPr baseline="0"/>
            </a:lvl7pPr>
            <a:lvl8pPr marL="1371545" indent="-228590">
              <a:buFont typeface="Arial" pitchFamily="34" charset="0"/>
              <a:buChar char="–"/>
              <a:defRPr baseline="0"/>
            </a:lvl8pPr>
            <a:lvl9pPr marL="1600136" indent="-228590">
              <a:buFont typeface="Arial" pitchFamily="34" charset="0"/>
              <a:buChar cha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532154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228590" indent="-228590">
              <a:buFont typeface="Arial" pitchFamily="34" charset="0"/>
              <a:buChar char="•"/>
              <a:defRPr/>
            </a:lvl1pPr>
            <a:lvl2pPr marL="457182" indent="-228590">
              <a:spcBef>
                <a:spcPts val="600"/>
              </a:spcBef>
              <a:buFont typeface="Arial" pitchFamily="34" charset="0"/>
              <a:buChar char="–"/>
              <a:defRPr/>
            </a:lvl2pPr>
            <a:lvl3pPr marL="685772" indent="-228590">
              <a:spcBef>
                <a:spcPts val="600"/>
              </a:spcBef>
              <a:buFont typeface="Arial" pitchFamily="34" charset="0"/>
              <a:buChar char="–"/>
              <a:defRPr/>
            </a:lvl3pPr>
            <a:lvl4pPr marL="914364" indent="-228590">
              <a:spcBef>
                <a:spcPts val="600"/>
              </a:spcBef>
              <a:buFont typeface="Arial" pitchFamily="34" charset="0"/>
              <a:buChar char="–"/>
              <a:defRPr/>
            </a:lvl4pPr>
            <a:lvl5pPr marL="1142954" indent="-228590">
              <a:spcBef>
                <a:spcPts val="600"/>
              </a:spcBef>
              <a:buFont typeface="Arial" pitchFamily="34" charset="0"/>
              <a:buChar char="–"/>
              <a:defRPr/>
            </a:lvl5pPr>
            <a:lvl6pPr marL="1371545" indent="-228590">
              <a:spcBef>
                <a:spcPts val="600"/>
              </a:spcBef>
              <a:buFont typeface="Arial" pitchFamily="34" charset="0"/>
              <a:buChar char="–"/>
              <a:defRPr baseline="0"/>
            </a:lvl6pPr>
            <a:lvl7pPr marL="1600136" indent="-228590">
              <a:spcBef>
                <a:spcPts val="600"/>
              </a:spcBef>
              <a:buFont typeface="Arial" pitchFamily="34" charset="0"/>
              <a:buChar char="–"/>
              <a:defRPr baseline="0"/>
            </a:lvl7pPr>
            <a:lvl8pPr marL="1828727" indent="-228590">
              <a:spcBef>
                <a:spcPts val="600"/>
              </a:spcBef>
              <a:buFont typeface="Arial" pitchFamily="34" charset="0"/>
              <a:buChar char="–"/>
              <a:defRPr baseline="0"/>
            </a:lvl8pPr>
            <a:lvl9pPr marL="2057317" indent="-228590">
              <a:spcBef>
                <a:spcPts val="600"/>
              </a:spcBef>
              <a:buFont typeface="Arial" pitchFamily="34" charset="0"/>
              <a:buChar cha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640405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1338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03">
    <p:bg>
      <p:bgPr>
        <a:solidFill>
          <a:srgbClr val="000000"/>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685800" y="639763"/>
            <a:ext cx="10058400" cy="3429000"/>
          </a:xfrm>
        </p:spPr>
        <p:txBody>
          <a:bodyPr anchor="b" anchorCtr="0">
            <a:noAutofit/>
          </a:bodyPr>
          <a:lstStyle>
            <a:lvl1pPr>
              <a:defRPr sz="6000">
                <a:solidFill>
                  <a:schemeClr val="bg1"/>
                </a:solidFill>
              </a:defRPr>
            </a:lvl1pPr>
          </a:lstStyle>
          <a:p>
            <a:r>
              <a:rPr lang="en-US" smtClean="0"/>
              <a:t>Click to edit Master title style</a:t>
            </a:r>
            <a:endParaRPr lang="en-US" dirty="0"/>
          </a:p>
        </p:txBody>
      </p:sp>
      <p:sp>
        <p:nvSpPr>
          <p:cNvPr id="16" name="Subtitle 2"/>
          <p:cNvSpPr>
            <a:spLocks noGrp="1"/>
          </p:cNvSpPr>
          <p:nvPr>
            <p:ph type="subTitle" idx="1"/>
          </p:nvPr>
        </p:nvSpPr>
        <p:spPr>
          <a:xfrm>
            <a:off x="685800" y="4389120"/>
            <a:ext cx="100584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smtClean="0"/>
              <a:t>Click to edit Master subtitle style</a:t>
            </a:r>
            <a:endParaRPr lang="en-US" dirty="0"/>
          </a:p>
        </p:txBody>
      </p:sp>
      <p:sp>
        <p:nvSpPr>
          <p:cNvPr id="7"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pic>
        <p:nvPicPr>
          <p:cNvPr id="9" name="Picture 8"/>
          <p:cNvPicPr>
            <a:picLocks noChangeAspect="1"/>
          </p:cNvPicPr>
          <p:nvPr userDrawn="1"/>
        </p:nvPicPr>
        <p:blipFill>
          <a:blip r:embed="rId2"/>
          <a:stretch>
            <a:fillRect/>
          </a:stretch>
        </p:blipFill>
        <p:spPr bwMode="black">
          <a:xfrm>
            <a:off x="503047" y="7314920"/>
            <a:ext cx="2706624" cy="768757"/>
          </a:xfrm>
          <a:prstGeom prst="rect">
            <a:avLst/>
          </a:prstGeom>
        </p:spPr>
      </p:pic>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solidFill>
                  <a:schemeClr val="bg1"/>
                </a:solidFill>
              </a:rPr>
              <a:t>DXC Proprietary and Confidential</a:t>
            </a:r>
            <a:endParaRPr lang="en-US" sz="1100" dirty="0">
              <a:solidFill>
                <a:schemeClr val="bg1"/>
              </a:solidFill>
            </a:endParaRPr>
          </a:p>
        </p:txBody>
      </p:sp>
      <p:sp>
        <p:nvSpPr>
          <p:cNvPr id="18"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bg1"/>
                </a:solidFill>
              </a:rPr>
              <a:pPr algn="r" defTabSz="820738">
                <a:spcBef>
                  <a:spcPts val="0"/>
                </a:spcBef>
              </a:pPr>
              <a:t>July 16, 2018</a:t>
            </a:fld>
            <a:endParaRPr lang="en-US" sz="1400" b="0"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6400800" cy="5121276"/>
          </a:xfrm>
          <a:noFill/>
        </p:spPr>
        <p:txBody>
          <a:bodyPr>
            <a:normAutofit/>
          </a:bodyPr>
          <a:lstStyle>
            <a:lvl1pPr>
              <a:defRPr sz="2000"/>
            </a:lvl1pPr>
            <a:lvl2pPr>
              <a:defRPr sz="2000"/>
            </a:lvl2pPr>
            <a:lvl3pPr>
              <a:defRPr sz="2000"/>
            </a:lvl3pPr>
            <a:lvl4pPr marL="457182" indent="-228590">
              <a:buFont typeface="Arial" pitchFamily="34" charset="0"/>
              <a:buChar char="–"/>
              <a:defRPr sz="2000"/>
            </a:lvl4pPr>
            <a:lvl5pPr marL="685772" indent="-228590">
              <a:buFont typeface="Arial" pitchFamily="34" charset="0"/>
              <a:buChar char="–"/>
              <a:defRPr sz="2000"/>
            </a:lvl5pPr>
            <a:lvl6pPr marL="914364" indent="-228590">
              <a:buFont typeface="Arial" pitchFamily="34" charset="0"/>
              <a:buChar char="–"/>
              <a:defRPr sz="2000" baseline="0"/>
            </a:lvl6pPr>
            <a:lvl7pPr marL="1142954" indent="-228590">
              <a:buFont typeface="Arial" pitchFamily="34" charset="0"/>
              <a:buChar char="–"/>
              <a:defRPr sz="2000" baseline="0"/>
            </a:lvl7pPr>
            <a:lvl8pPr marL="1371545" indent="-228590">
              <a:buFont typeface="Arial" pitchFamily="34" charset="0"/>
              <a:buChar char="–"/>
              <a:defRPr sz="2000" baseline="0"/>
            </a:lvl8pPr>
            <a:lvl9pPr marL="1600136" indent="-228590">
              <a:buFont typeface="Arial" pitchFamily="34" charset="0"/>
              <a:buChar cha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7543800" y="2057399"/>
            <a:ext cx="6400800" cy="5121274"/>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7"/>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8688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257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3"/>
          <p:cNvSpPr>
            <a:spLocks noGrp="1"/>
          </p:cNvSpPr>
          <p:nvPr>
            <p:ph sz="half" idx="13"/>
          </p:nvPr>
        </p:nvSpPr>
        <p:spPr>
          <a:xfrm>
            <a:off x="9829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6226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grpSp>
        <p:nvGrpSpPr>
          <p:cNvPr id="13" name="Group 12"/>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9" name="Picture Placeholder 8"/>
          <p:cNvSpPr>
            <a:spLocks noGrp="1"/>
          </p:cNvSpPr>
          <p:nvPr>
            <p:ph type="pic" sz="quarter" idx="13"/>
          </p:nvPr>
        </p:nvSpPr>
        <p:spPr>
          <a:xfrm>
            <a:off x="7315200" y="0"/>
            <a:ext cx="7315200" cy="8229600"/>
          </a:xfrm>
          <a:solidFill>
            <a:schemeClr val="bg1">
              <a:lumMod val="85000"/>
            </a:schemeClr>
          </a:solidFill>
        </p:spPr>
        <p:txBody>
          <a:bodyPr anchor="ctr" anchorCtr="0">
            <a:normAutofit/>
          </a:bodyPr>
          <a:lstStyle>
            <a:lvl1pPr algn="ctr">
              <a:defRPr sz="1600" b="0"/>
            </a:lvl1pPr>
          </a:lstStyle>
          <a:p>
            <a:r>
              <a:rPr lang="en-US" smtClean="0"/>
              <a:t>Click icon to add picture</a:t>
            </a:r>
            <a:endParaRPr lang="en-US" dirty="0"/>
          </a:p>
        </p:txBody>
      </p:sp>
      <p:sp>
        <p:nvSpPr>
          <p:cNvPr id="4" name="Title 3"/>
          <p:cNvSpPr>
            <a:spLocks noGrp="1"/>
          </p:cNvSpPr>
          <p:nvPr>
            <p:ph type="title"/>
          </p:nvPr>
        </p:nvSpPr>
        <p:spPr>
          <a:xfrm>
            <a:off x="685800" y="639764"/>
            <a:ext cx="6400800" cy="1417636"/>
          </a:xfrm>
        </p:spPr>
        <p:txBody>
          <a:bodyPr/>
          <a:lstStyle/>
          <a:p>
            <a:r>
              <a:rPr lang="en-US" smtClean="0"/>
              <a:t>Click to edit Master title style</a:t>
            </a:r>
            <a:endParaRPr lang="en-US"/>
          </a:p>
        </p:txBody>
      </p:sp>
      <p:sp>
        <p:nvSpPr>
          <p:cNvPr id="7" name="Freeform 9"/>
          <p:cNvSpPr>
            <a:spLocks noChangeAspect="1"/>
          </p:cNvSpPr>
          <p:nvPr userDrawn="1"/>
        </p:nvSpPr>
        <p:spPr bwMode="black">
          <a:xfrm>
            <a:off x="448311"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2981"/>
            <a:endParaRPr lang="en-US" sz="4608">
              <a:solidFill>
                <a:srgbClr val="000000"/>
              </a:solidFill>
            </a:endParaRPr>
          </a:p>
        </p:txBody>
      </p:sp>
      <p:pic>
        <p:nvPicPr>
          <p:cNvPr id="8" name="Picture 7"/>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05">
              <a:spcBef>
                <a:spcPct val="50000"/>
              </a:spcBef>
            </a:pPr>
            <a:fld id="{03C7D0F0-10D5-4191-B6F4-99306F468FEF}" type="datetime4">
              <a:rPr lang="en-US" sz="1100">
                <a:solidFill>
                  <a:srgbClr val="000000"/>
                </a:solidFill>
              </a:rPr>
              <a:pPr algn="r" defTabSz="820705">
                <a:spcBef>
                  <a:spcPct val="50000"/>
                </a:spcBef>
              </a:pPr>
              <a:t>July 16, 2018</a:t>
            </a:fld>
            <a:endParaRPr lang="en-US" sz="1100" dirty="0">
              <a:solidFill>
                <a:srgbClr val="000000"/>
              </a:solidFill>
            </a:endParaRPr>
          </a:p>
        </p:txBody>
      </p:sp>
      <p:sp>
        <p:nvSpPr>
          <p:cNvPr id="11" name="Text Box 115"/>
          <p:cNvSpPr txBox="1">
            <a:spLocks noChangeArrowheads="1"/>
          </p:cNvSpPr>
          <p:nvPr userDrawn="1"/>
        </p:nvSpPr>
        <p:spPr bwMode="auto">
          <a:xfrm>
            <a:off x="13533120" y="7580440"/>
            <a:ext cx="411480" cy="274320"/>
          </a:xfrm>
          <a:prstGeom prst="rect">
            <a:avLst/>
          </a:prstGeom>
          <a:noFill/>
          <a:ln w="9525">
            <a:noFill/>
            <a:miter lim="800000"/>
            <a:headEnd/>
            <a:tailEnd/>
          </a:ln>
          <a:effectLst/>
        </p:spPr>
        <p:txBody>
          <a:bodyPr wrap="square" lIns="0" tIns="0" rIns="0" bIns="0" anchor="ctr" anchorCtr="0">
            <a:noAutofit/>
          </a:bodyPr>
          <a:lstStyle/>
          <a:p>
            <a:pPr algn="r" defTabSz="820705">
              <a:spcBef>
                <a:spcPct val="50000"/>
              </a:spcBef>
            </a:pPr>
            <a:fld id="{18E29826-F105-4F77-B977-03F4A4723A21}" type="slidenum">
              <a:rPr lang="en-US" sz="1100" b="1">
                <a:solidFill>
                  <a:srgbClr val="000000"/>
                </a:solidFill>
              </a:rPr>
              <a:pPr algn="r" defTabSz="820705">
                <a:spcBef>
                  <a:spcPct val="50000"/>
                </a:spcBef>
              </a:pPr>
              <a:t>‹#›</a:t>
            </a:fld>
            <a:endParaRPr lang="en-US" sz="1100" b="1" dirty="0">
              <a:solidFill>
                <a:srgbClr val="000000"/>
              </a:solidFill>
            </a:endParaRPr>
          </a:p>
        </p:txBody>
      </p:sp>
      <p:sp>
        <p:nvSpPr>
          <p:cNvPr id="12" name="Footer Placeholder 4"/>
          <p:cNvSpPr txBox="1">
            <a:spLocks/>
          </p:cNvSpPr>
          <p:nvPr userDrawn="1"/>
        </p:nvSpPr>
        <p:spPr>
          <a:xfrm>
            <a:off x="2971800" y="7580440"/>
            <a:ext cx="4114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smtClean="0">
                <a:solidFill>
                  <a:srgbClr val="000000"/>
                </a:solidFill>
              </a:rPr>
              <a:t>DXC Proprietary and Confidential</a:t>
            </a:r>
            <a:endParaRPr lang="en-US" sz="1100" dirty="0">
              <a:solidFill>
                <a:srgbClr val="000000"/>
              </a:solidFill>
            </a:endParaRPr>
          </a:p>
        </p:txBody>
      </p:sp>
      <p:sp>
        <p:nvSpPr>
          <p:cNvPr id="3" name="Content Placeholder 2"/>
          <p:cNvSpPr>
            <a:spLocks noGrp="1"/>
          </p:cNvSpPr>
          <p:nvPr>
            <p:ph sz="quarter" idx="14"/>
          </p:nvPr>
        </p:nvSpPr>
        <p:spPr>
          <a:xfrm>
            <a:off x="685800" y="2057399"/>
            <a:ext cx="6400800" cy="51212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7576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ig Statement">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685800" y="2057401"/>
            <a:ext cx="11201400" cy="5121275"/>
          </a:xfrm>
        </p:spPr>
        <p:txBody>
          <a:bodyPr/>
          <a:lstStyle>
            <a:lvl1pPr>
              <a:lnSpc>
                <a:spcPct val="85000"/>
              </a:lnSpc>
              <a:spcBef>
                <a:spcPts val="0"/>
              </a:spcBef>
              <a:defRPr sz="6000"/>
            </a:lvl1pPr>
            <a:lvl2pPr marL="0" indent="0">
              <a:spcBef>
                <a:spcPts val="900"/>
              </a:spcBef>
              <a:buFontTx/>
              <a:buNone/>
              <a:defRPr/>
            </a:lvl2pPr>
            <a:lvl3pPr marL="0" indent="0">
              <a:spcBef>
                <a:spcPts val="900"/>
              </a:spcBef>
              <a:buFontTx/>
              <a:buNone/>
              <a:defRPr/>
            </a:lvl3pPr>
            <a:lvl4pPr marL="0" indent="0">
              <a:spcBef>
                <a:spcPts val="900"/>
              </a:spcBef>
              <a:buFontTx/>
              <a:buNone/>
              <a:defRPr/>
            </a:lvl4pPr>
            <a:lvl5pPr marL="0" indent="0">
              <a:spcBef>
                <a:spcPts val="900"/>
              </a:spcBef>
              <a:buFontTx/>
              <a:buNone/>
              <a:defRPr/>
            </a:lvl5pPr>
            <a:lvl6pPr marL="0" indent="0">
              <a:spcBef>
                <a:spcPts val="900"/>
              </a:spcBef>
              <a:buFontTx/>
              <a:buNone/>
              <a:defRPr baseline="0"/>
            </a:lvl6pPr>
            <a:lvl7pPr marL="0" indent="0">
              <a:spcBef>
                <a:spcPts val="900"/>
              </a:spcBef>
              <a:buFontTx/>
              <a:buNone/>
              <a:defRPr baseline="0"/>
            </a:lvl7pPr>
            <a:lvl8pPr marL="0" indent="0">
              <a:spcBef>
                <a:spcPts val="900"/>
              </a:spcBef>
              <a:buFontTx/>
              <a:buNone/>
              <a:defRPr baseline="0"/>
            </a:lvl8pPr>
            <a:lvl9pPr marL="0" indent="0">
              <a:spcBef>
                <a:spcPts val="900"/>
              </a:spcBef>
              <a:buFontTx/>
              <a:buNone/>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reeform 9"/>
          <p:cNvSpPr>
            <a:spLocks noChangeAspect="1"/>
          </p:cNvSpPr>
          <p:nvPr userDrawn="1"/>
        </p:nvSpPr>
        <p:spPr bwMode="black">
          <a:xfrm>
            <a:off x="362839" y="0"/>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2981"/>
            <a:endParaRPr lang="en-US" sz="4608">
              <a:solidFill>
                <a:srgbClr val="000000"/>
              </a:solidFill>
            </a:endParaRPr>
          </a:p>
        </p:txBody>
      </p:sp>
    </p:spTree>
    <p:extLst>
      <p:ext uri="{BB962C8B-B14F-4D97-AF65-F5344CB8AC3E}">
        <p14:creationId xmlns:p14="http://schemas.microsoft.com/office/powerpoint/2010/main" val="347206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bg1"/>
                </a:solidFill>
              </a:defRPr>
            </a:lvl1pPr>
          </a:lstStyle>
          <a:p>
            <a:r>
              <a:rPr lang="en-US" smtClean="0"/>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bg1"/>
                </a:solidFill>
              </a:defRPr>
            </a:lvl1pPr>
            <a:lvl2pPr marL="731491" indent="0" algn="ctr">
              <a:buNone/>
              <a:defRPr>
                <a:solidFill>
                  <a:schemeClr val="tx1">
                    <a:tint val="75000"/>
                  </a:schemeClr>
                </a:solidFill>
              </a:defRPr>
            </a:lvl2pPr>
            <a:lvl3pPr marL="1462981" indent="0" algn="ctr">
              <a:buNone/>
              <a:defRPr>
                <a:solidFill>
                  <a:schemeClr val="tx1">
                    <a:tint val="75000"/>
                  </a:schemeClr>
                </a:solidFill>
              </a:defRPr>
            </a:lvl3pPr>
            <a:lvl4pPr marL="2194472" indent="0" algn="ctr">
              <a:buNone/>
              <a:defRPr>
                <a:solidFill>
                  <a:schemeClr val="tx1">
                    <a:tint val="75000"/>
                  </a:schemeClr>
                </a:solidFill>
              </a:defRPr>
            </a:lvl4pPr>
            <a:lvl5pPr marL="2925962" indent="0" algn="ctr">
              <a:buNone/>
              <a:defRPr>
                <a:solidFill>
                  <a:schemeClr val="tx1">
                    <a:tint val="75000"/>
                  </a:schemeClr>
                </a:solidFill>
              </a:defRPr>
            </a:lvl5pPr>
            <a:lvl6pPr marL="3657454" indent="0" algn="ctr">
              <a:buNone/>
              <a:defRPr>
                <a:solidFill>
                  <a:schemeClr val="tx1">
                    <a:tint val="75000"/>
                  </a:schemeClr>
                </a:solidFill>
              </a:defRPr>
            </a:lvl6pPr>
            <a:lvl7pPr marL="4388945" indent="0" algn="ctr">
              <a:buNone/>
              <a:defRPr>
                <a:solidFill>
                  <a:schemeClr val="tx1">
                    <a:tint val="75000"/>
                  </a:schemeClr>
                </a:solidFill>
              </a:defRPr>
            </a:lvl7pPr>
            <a:lvl8pPr marL="5120435" indent="0" algn="ctr">
              <a:buNone/>
              <a:defRPr>
                <a:solidFill>
                  <a:schemeClr val="tx1">
                    <a:tint val="75000"/>
                  </a:schemeClr>
                </a:solidFill>
              </a:defRPr>
            </a:lvl8pPr>
            <a:lvl9pPr marL="5851926" indent="0" algn="ctr">
              <a:buNone/>
              <a:defRPr>
                <a:solidFill>
                  <a:schemeClr val="tx1">
                    <a:tint val="75000"/>
                  </a:schemeClr>
                </a:solidFill>
              </a:defRPr>
            </a:lvl9pPr>
          </a:lstStyle>
          <a:p>
            <a:r>
              <a:rPr lang="en-US" smtClean="0"/>
              <a:t>Click to edit Master subtitle style</a:t>
            </a:r>
            <a:endParaRPr lang="en-US" dirty="0"/>
          </a:p>
        </p:txBody>
      </p:sp>
      <p:pic>
        <p:nvPicPr>
          <p:cNvPr id="9" name="Picture 8"/>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4" name="Freeform 9"/>
          <p:cNvSpPr>
            <a:spLocks noChangeAspect="1"/>
          </p:cNvSpPr>
          <p:nvPr userDrawn="1"/>
        </p:nvSpPr>
        <p:spPr bwMode="black">
          <a:xfrm>
            <a:off x="362839" y="-3"/>
            <a:ext cx="730237" cy="639766"/>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2981"/>
            <a:endParaRPr lang="en-US" sz="4608">
              <a:solidFill>
                <a:srgbClr val="000000"/>
              </a:solidFill>
            </a:endParaRPr>
          </a:p>
        </p:txBody>
      </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05">
              <a:spcBef>
                <a:spcPct val="50000"/>
              </a:spcBef>
            </a:pPr>
            <a:fld id="{03C7D0F0-10D5-4191-B6F4-99306F468FEF}" type="datetime4">
              <a:rPr lang="en-US" sz="1100">
                <a:solidFill>
                  <a:srgbClr val="FFFFFF"/>
                </a:solidFill>
              </a:rPr>
              <a:pPr algn="r" defTabSz="820705">
                <a:spcBef>
                  <a:spcPct val="50000"/>
                </a:spcBef>
              </a:pPr>
              <a:t>July 16, 2018</a:t>
            </a:fld>
            <a:endParaRPr lang="en-US" sz="1100" dirty="0">
              <a:solidFill>
                <a:srgbClr val="FFFFFF"/>
              </a:solidFill>
            </a:endParaRPr>
          </a:p>
        </p:txBody>
      </p:sp>
      <p:sp>
        <p:nvSpPr>
          <p:cNvPr id="16" name="Text Box 115"/>
          <p:cNvSpPr txBox="1">
            <a:spLocks noChangeArrowheads="1"/>
          </p:cNvSpPr>
          <p:nvPr userDrawn="1"/>
        </p:nvSpPr>
        <p:spPr bwMode="auto">
          <a:xfrm>
            <a:off x="13533120" y="7580440"/>
            <a:ext cx="411480" cy="274320"/>
          </a:xfrm>
          <a:prstGeom prst="rect">
            <a:avLst/>
          </a:prstGeom>
          <a:noFill/>
          <a:ln w="9525">
            <a:noFill/>
            <a:miter lim="800000"/>
            <a:headEnd/>
            <a:tailEnd/>
          </a:ln>
          <a:effectLst/>
        </p:spPr>
        <p:txBody>
          <a:bodyPr wrap="square" lIns="0" tIns="0" rIns="0" bIns="0" anchor="ctr" anchorCtr="0">
            <a:noAutofit/>
          </a:bodyPr>
          <a:lstStyle/>
          <a:p>
            <a:pPr algn="r" defTabSz="820705">
              <a:spcBef>
                <a:spcPct val="50000"/>
              </a:spcBef>
            </a:pPr>
            <a:fld id="{18E29826-F105-4F77-B977-03F4A4723A21}" type="slidenum">
              <a:rPr lang="en-US" sz="1100" b="1">
                <a:solidFill>
                  <a:srgbClr val="FFFFFF"/>
                </a:solidFill>
              </a:rPr>
              <a:pPr algn="r" defTabSz="820705">
                <a:spcBef>
                  <a:spcPct val="50000"/>
                </a:spcBef>
              </a:pPr>
              <a:t>‹#›</a:t>
            </a:fld>
            <a:endParaRPr lang="en-US" sz="1100" b="1" dirty="0">
              <a:solidFill>
                <a:srgbClr val="FFFFFF"/>
              </a:solidFill>
            </a:endParaRPr>
          </a:p>
        </p:txBody>
      </p:sp>
      <p:sp>
        <p:nvSpPr>
          <p:cNvPr id="17" name="Footer Placeholder 4"/>
          <p:cNvSpPr txBox="1">
            <a:spLocks/>
          </p:cNvSpPr>
          <p:nvPr userDrawn="1"/>
        </p:nvSpPr>
        <p:spPr>
          <a:xfrm>
            <a:off x="4800600" y="7580440"/>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solidFill>
                  <a:srgbClr val="FFFFFF"/>
                </a:solidFill>
              </a:rPr>
              <a:t>DXC Proprietary and Confidential</a:t>
            </a:r>
            <a:endParaRPr lang="en-US" sz="1100" dirty="0">
              <a:solidFill>
                <a:srgbClr val="FFFFFF"/>
              </a:solidFill>
            </a:endParaRPr>
          </a:p>
        </p:txBody>
      </p:sp>
    </p:spTree>
    <p:extLst>
      <p:ext uri="{BB962C8B-B14F-4D97-AF65-F5344CB8AC3E}">
        <p14:creationId xmlns:p14="http://schemas.microsoft.com/office/powerpoint/2010/main" val="343592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Header 02">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8" name="Straight Connector 1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bg1"/>
                </a:solidFill>
              </a:defRPr>
            </a:lvl1pPr>
          </a:lstStyle>
          <a:p>
            <a:r>
              <a:rPr lang="en-US" smtClean="0"/>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bg1"/>
                </a:solidFill>
              </a:defRPr>
            </a:lvl1pPr>
            <a:lvl2pPr marL="731491" indent="0" algn="ctr">
              <a:buNone/>
              <a:defRPr>
                <a:solidFill>
                  <a:schemeClr val="tx1">
                    <a:tint val="75000"/>
                  </a:schemeClr>
                </a:solidFill>
              </a:defRPr>
            </a:lvl2pPr>
            <a:lvl3pPr marL="1462981" indent="0" algn="ctr">
              <a:buNone/>
              <a:defRPr>
                <a:solidFill>
                  <a:schemeClr val="tx1">
                    <a:tint val="75000"/>
                  </a:schemeClr>
                </a:solidFill>
              </a:defRPr>
            </a:lvl3pPr>
            <a:lvl4pPr marL="2194472" indent="0" algn="ctr">
              <a:buNone/>
              <a:defRPr>
                <a:solidFill>
                  <a:schemeClr val="tx1">
                    <a:tint val="75000"/>
                  </a:schemeClr>
                </a:solidFill>
              </a:defRPr>
            </a:lvl4pPr>
            <a:lvl5pPr marL="2925962" indent="0" algn="ctr">
              <a:buNone/>
              <a:defRPr>
                <a:solidFill>
                  <a:schemeClr val="tx1">
                    <a:tint val="75000"/>
                  </a:schemeClr>
                </a:solidFill>
              </a:defRPr>
            </a:lvl5pPr>
            <a:lvl6pPr marL="3657454" indent="0" algn="ctr">
              <a:buNone/>
              <a:defRPr>
                <a:solidFill>
                  <a:schemeClr val="tx1">
                    <a:tint val="75000"/>
                  </a:schemeClr>
                </a:solidFill>
              </a:defRPr>
            </a:lvl6pPr>
            <a:lvl7pPr marL="4388945" indent="0" algn="ctr">
              <a:buNone/>
              <a:defRPr>
                <a:solidFill>
                  <a:schemeClr val="tx1">
                    <a:tint val="75000"/>
                  </a:schemeClr>
                </a:solidFill>
              </a:defRPr>
            </a:lvl7pPr>
            <a:lvl8pPr marL="5120435" indent="0" algn="ctr">
              <a:buNone/>
              <a:defRPr>
                <a:solidFill>
                  <a:schemeClr val="tx1">
                    <a:tint val="75000"/>
                  </a:schemeClr>
                </a:solidFill>
              </a:defRPr>
            </a:lvl8pPr>
            <a:lvl9pPr marL="5851926" indent="0" algn="ctr">
              <a:buNone/>
              <a:defRPr>
                <a:solidFill>
                  <a:schemeClr val="tx1">
                    <a:tint val="75000"/>
                  </a:schemeClr>
                </a:solidFill>
              </a:defRPr>
            </a:lvl9pPr>
          </a:lstStyle>
          <a:p>
            <a:r>
              <a:rPr lang="en-US" smtClean="0"/>
              <a:t>Click to edit Master subtitle style</a:t>
            </a:r>
            <a:endParaRPr lang="en-US" dirty="0"/>
          </a:p>
        </p:txBody>
      </p:sp>
      <p:pic>
        <p:nvPicPr>
          <p:cNvPr id="9" name="Picture 8"/>
          <p:cNvPicPr>
            <a:picLocks noChangeAspect="1"/>
          </p:cNvPicPr>
          <p:nvPr userDrawn="1"/>
        </p:nvPicPr>
        <p:blipFill>
          <a:blip r:embed="rId3"/>
          <a:stretch>
            <a:fillRect/>
          </a:stretch>
        </p:blipFill>
        <p:spPr bwMode="black">
          <a:xfrm>
            <a:off x="544830" y="7425690"/>
            <a:ext cx="2048256" cy="581762"/>
          </a:xfrm>
          <a:prstGeom prst="rect">
            <a:avLst/>
          </a:prstGeom>
        </p:spPr>
      </p:pic>
      <p:sp>
        <p:nvSpPr>
          <p:cNvPr id="14" name="Freeform 9"/>
          <p:cNvSpPr>
            <a:spLocks noChangeAspect="1"/>
          </p:cNvSpPr>
          <p:nvPr userDrawn="1"/>
        </p:nvSpPr>
        <p:spPr bwMode="black">
          <a:xfrm>
            <a:off x="362839" y="-3"/>
            <a:ext cx="730237" cy="639766"/>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2981"/>
            <a:endParaRPr lang="en-US" sz="4608">
              <a:solidFill>
                <a:srgbClr val="000000"/>
              </a:solidFill>
            </a:endParaRPr>
          </a:p>
        </p:txBody>
      </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05">
              <a:spcBef>
                <a:spcPct val="50000"/>
              </a:spcBef>
            </a:pPr>
            <a:fld id="{03C7D0F0-10D5-4191-B6F4-99306F468FEF}" type="datetime4">
              <a:rPr lang="en-US" sz="1100">
                <a:solidFill>
                  <a:srgbClr val="FFFFFF"/>
                </a:solidFill>
              </a:rPr>
              <a:pPr algn="r" defTabSz="820705">
                <a:spcBef>
                  <a:spcPct val="50000"/>
                </a:spcBef>
              </a:pPr>
              <a:t>July 16, 2018</a:t>
            </a:fld>
            <a:endParaRPr lang="en-US" sz="1100" dirty="0">
              <a:solidFill>
                <a:srgbClr val="FFFFFF"/>
              </a:solidFill>
            </a:endParaRPr>
          </a:p>
        </p:txBody>
      </p:sp>
      <p:sp>
        <p:nvSpPr>
          <p:cNvPr id="16" name="Text Box 115"/>
          <p:cNvSpPr txBox="1">
            <a:spLocks noChangeArrowheads="1"/>
          </p:cNvSpPr>
          <p:nvPr userDrawn="1"/>
        </p:nvSpPr>
        <p:spPr bwMode="auto">
          <a:xfrm>
            <a:off x="13533120" y="7580440"/>
            <a:ext cx="411480" cy="274320"/>
          </a:xfrm>
          <a:prstGeom prst="rect">
            <a:avLst/>
          </a:prstGeom>
          <a:noFill/>
          <a:ln w="9525">
            <a:noFill/>
            <a:miter lim="800000"/>
            <a:headEnd/>
            <a:tailEnd/>
          </a:ln>
          <a:effectLst/>
        </p:spPr>
        <p:txBody>
          <a:bodyPr wrap="square" lIns="0" tIns="0" rIns="0" bIns="0" anchor="ctr" anchorCtr="0">
            <a:noAutofit/>
          </a:bodyPr>
          <a:lstStyle/>
          <a:p>
            <a:pPr algn="r" defTabSz="820705">
              <a:spcBef>
                <a:spcPct val="50000"/>
              </a:spcBef>
            </a:pPr>
            <a:fld id="{18E29826-F105-4F77-B977-03F4A4723A21}" type="slidenum">
              <a:rPr lang="en-US" sz="1100" b="1">
                <a:solidFill>
                  <a:srgbClr val="FFFFFF"/>
                </a:solidFill>
              </a:rPr>
              <a:pPr algn="r" defTabSz="820705">
                <a:spcBef>
                  <a:spcPct val="50000"/>
                </a:spcBef>
              </a:pPr>
              <a:t>‹#›</a:t>
            </a:fld>
            <a:endParaRPr lang="en-US" sz="1100" b="1" dirty="0">
              <a:solidFill>
                <a:srgbClr val="FFFFFF"/>
              </a:solidFill>
            </a:endParaRPr>
          </a:p>
        </p:txBody>
      </p:sp>
      <p:sp>
        <p:nvSpPr>
          <p:cNvPr id="17" name="Footer Placeholder 4"/>
          <p:cNvSpPr txBox="1">
            <a:spLocks/>
          </p:cNvSpPr>
          <p:nvPr userDrawn="1"/>
        </p:nvSpPr>
        <p:spPr>
          <a:xfrm>
            <a:off x="4800600" y="7580440"/>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solidFill>
                  <a:srgbClr val="FFFFFF"/>
                </a:solidFill>
              </a:rPr>
              <a:t>DXC Proprietary and Confidential</a:t>
            </a:r>
            <a:endParaRPr lang="en-US" sz="1100" dirty="0">
              <a:solidFill>
                <a:srgbClr val="FFFFFF"/>
              </a:solidFill>
            </a:endParaRPr>
          </a:p>
        </p:txBody>
      </p:sp>
    </p:spTree>
    <p:extLst>
      <p:ext uri="{BB962C8B-B14F-4D97-AF65-F5344CB8AC3E}">
        <p14:creationId xmlns:p14="http://schemas.microsoft.com/office/powerpoint/2010/main" val="2163825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Header 03">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tx1"/>
                </a:solidFill>
              </a:defRPr>
            </a:lvl1pPr>
          </a:lstStyle>
          <a:p>
            <a:r>
              <a:rPr lang="en-US" smtClean="0"/>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tx1"/>
                </a:solidFill>
              </a:defRPr>
            </a:lvl1pPr>
            <a:lvl2pPr marL="731491" indent="0" algn="ctr">
              <a:buNone/>
              <a:defRPr>
                <a:solidFill>
                  <a:schemeClr val="tx1">
                    <a:tint val="75000"/>
                  </a:schemeClr>
                </a:solidFill>
              </a:defRPr>
            </a:lvl2pPr>
            <a:lvl3pPr marL="1462981" indent="0" algn="ctr">
              <a:buNone/>
              <a:defRPr>
                <a:solidFill>
                  <a:schemeClr val="tx1">
                    <a:tint val="75000"/>
                  </a:schemeClr>
                </a:solidFill>
              </a:defRPr>
            </a:lvl3pPr>
            <a:lvl4pPr marL="2194472" indent="0" algn="ctr">
              <a:buNone/>
              <a:defRPr>
                <a:solidFill>
                  <a:schemeClr val="tx1">
                    <a:tint val="75000"/>
                  </a:schemeClr>
                </a:solidFill>
              </a:defRPr>
            </a:lvl4pPr>
            <a:lvl5pPr marL="2925962" indent="0" algn="ctr">
              <a:buNone/>
              <a:defRPr>
                <a:solidFill>
                  <a:schemeClr val="tx1">
                    <a:tint val="75000"/>
                  </a:schemeClr>
                </a:solidFill>
              </a:defRPr>
            </a:lvl5pPr>
            <a:lvl6pPr marL="3657454" indent="0" algn="ctr">
              <a:buNone/>
              <a:defRPr>
                <a:solidFill>
                  <a:schemeClr val="tx1">
                    <a:tint val="75000"/>
                  </a:schemeClr>
                </a:solidFill>
              </a:defRPr>
            </a:lvl6pPr>
            <a:lvl7pPr marL="4388945" indent="0" algn="ctr">
              <a:buNone/>
              <a:defRPr>
                <a:solidFill>
                  <a:schemeClr val="tx1">
                    <a:tint val="75000"/>
                  </a:schemeClr>
                </a:solidFill>
              </a:defRPr>
            </a:lvl7pPr>
            <a:lvl8pPr marL="5120435" indent="0" algn="ctr">
              <a:buNone/>
              <a:defRPr>
                <a:solidFill>
                  <a:schemeClr val="tx1">
                    <a:tint val="75000"/>
                  </a:schemeClr>
                </a:solidFill>
              </a:defRPr>
            </a:lvl8pPr>
            <a:lvl9pPr marL="5851926" indent="0" algn="ctr">
              <a:buNone/>
              <a:defRPr>
                <a:solidFill>
                  <a:schemeClr val="tx1">
                    <a:tint val="75000"/>
                  </a:schemeClr>
                </a:solidFill>
              </a:defRPr>
            </a:lvl9pPr>
          </a:lstStyle>
          <a:p>
            <a:r>
              <a:rPr lang="en-US" smtClean="0"/>
              <a:t>Click to edit Master subtitle style</a:t>
            </a:r>
            <a:endParaRPr lang="en-US" dirty="0"/>
          </a:p>
        </p:txBody>
      </p:sp>
      <p:sp>
        <p:nvSpPr>
          <p:cNvPr id="18"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05"/>
            <a:fld id="{03C7D0F0-10D5-4191-B6F4-99306F468FEF}" type="datetime4">
              <a:rPr lang="en-US" sz="1100">
                <a:solidFill>
                  <a:srgbClr val="000000"/>
                </a:solidFill>
              </a:rPr>
              <a:pPr algn="r" defTabSz="820705"/>
              <a:t>July 16, 2018</a:t>
            </a:fld>
            <a:endParaRPr lang="en-US" sz="1100" dirty="0">
              <a:solidFill>
                <a:srgbClr val="000000"/>
              </a:solidFill>
            </a:endParaRPr>
          </a:p>
        </p:txBody>
      </p:sp>
      <p:sp>
        <p:nvSpPr>
          <p:cNvPr id="19" name="Text Box 115"/>
          <p:cNvSpPr txBox="1">
            <a:spLocks noChangeArrowheads="1"/>
          </p:cNvSpPr>
          <p:nvPr userDrawn="1"/>
        </p:nvSpPr>
        <p:spPr bwMode="auto">
          <a:xfrm>
            <a:off x="13533120" y="7580440"/>
            <a:ext cx="411480" cy="274320"/>
          </a:xfrm>
          <a:prstGeom prst="rect">
            <a:avLst/>
          </a:prstGeom>
          <a:noFill/>
          <a:ln w="9525">
            <a:noFill/>
            <a:miter lim="800000"/>
            <a:headEnd/>
            <a:tailEnd/>
          </a:ln>
          <a:effectLst/>
        </p:spPr>
        <p:txBody>
          <a:bodyPr wrap="square" lIns="0" tIns="0" rIns="0" bIns="0" anchor="ctr" anchorCtr="0">
            <a:noAutofit/>
          </a:bodyPr>
          <a:lstStyle/>
          <a:p>
            <a:pPr algn="r" defTabSz="820705"/>
            <a:fld id="{18E29826-F105-4F77-B977-03F4A4723A21}" type="slidenum">
              <a:rPr lang="en-US" sz="1100" b="1">
                <a:solidFill>
                  <a:srgbClr val="000000"/>
                </a:solidFill>
              </a:rPr>
              <a:pPr algn="r" defTabSz="820705"/>
              <a:t>‹#›</a:t>
            </a:fld>
            <a:endParaRPr lang="en-US" sz="1100" b="1" dirty="0">
              <a:solidFill>
                <a:srgbClr val="000000"/>
              </a:solidFill>
            </a:endParaRPr>
          </a:p>
        </p:txBody>
      </p:sp>
      <p:sp>
        <p:nvSpPr>
          <p:cNvPr id="20" name="Footer Placeholder 4"/>
          <p:cNvSpPr txBox="1">
            <a:spLocks/>
          </p:cNvSpPr>
          <p:nvPr userDrawn="1"/>
        </p:nvSpPr>
        <p:spPr>
          <a:xfrm>
            <a:off x="4800600" y="7580440"/>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solidFill>
                  <a:srgbClr val="000000"/>
                </a:solidFill>
              </a:rPr>
              <a:t>DXC Proprietary and Confidential</a:t>
            </a:r>
            <a:endParaRPr lang="en-US" sz="1100" dirty="0">
              <a:solidFill>
                <a:srgbClr val="000000"/>
              </a:solidFill>
            </a:endParaRPr>
          </a:p>
        </p:txBody>
      </p:sp>
      <p:pic>
        <p:nvPicPr>
          <p:cNvPr id="21" name="Picture 20"/>
          <p:cNvPicPr>
            <a:picLocks noChangeAspect="1"/>
          </p:cNvPicPr>
          <p:nvPr userDrawn="1"/>
        </p:nvPicPr>
        <p:blipFill>
          <a:blip r:embed="rId3"/>
          <a:stretch>
            <a:fillRect/>
          </a:stretch>
        </p:blipFill>
        <p:spPr bwMode="black">
          <a:xfrm>
            <a:off x="544830" y="7425690"/>
            <a:ext cx="2048256" cy="581762"/>
          </a:xfrm>
          <a:prstGeom prst="rect">
            <a:avLst/>
          </a:prstGeom>
        </p:spPr>
      </p:pic>
      <p:sp>
        <p:nvSpPr>
          <p:cNvPr id="22" name="Freeform 9"/>
          <p:cNvSpPr>
            <a:spLocks noChangeAspect="1"/>
          </p:cNvSpPr>
          <p:nvPr userDrawn="1"/>
        </p:nvSpPr>
        <p:spPr bwMode="black">
          <a:xfrm>
            <a:off x="362839" y="0"/>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2981"/>
            <a:endParaRPr lang="en-US" sz="4608">
              <a:solidFill>
                <a:srgbClr val="000000"/>
              </a:solidFill>
            </a:endParaRPr>
          </a:p>
        </p:txBody>
      </p:sp>
    </p:spTree>
    <p:extLst>
      <p:ext uri="{BB962C8B-B14F-4D97-AF65-F5344CB8AC3E}">
        <p14:creationId xmlns:p14="http://schemas.microsoft.com/office/powerpoint/2010/main" val="366606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ig Picture">
    <p:bg>
      <p:bgPr>
        <a:solidFill>
          <a:srgbClr val="000000"/>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8" name="Picture Placeholder 7"/>
          <p:cNvSpPr>
            <a:spLocks noGrp="1"/>
          </p:cNvSpPr>
          <p:nvPr>
            <p:ph type="pic" sz="quarter" idx="13"/>
          </p:nvPr>
        </p:nvSpPr>
        <p:spPr>
          <a:xfrm>
            <a:off x="0" y="0"/>
            <a:ext cx="14630400" cy="8229600"/>
          </a:xfrm>
          <a:solidFill>
            <a:schemeClr val="bg1">
              <a:lumMod val="85000"/>
            </a:schemeClr>
          </a:solidFill>
        </p:spPr>
        <p:txBody>
          <a:bodyPr anchor="ctr" anchorCtr="0">
            <a:normAutofit/>
          </a:bodyPr>
          <a:lstStyle>
            <a:lvl1pPr algn="ctr">
              <a:defRPr sz="1600" b="0">
                <a:solidFill>
                  <a:schemeClr val="bg1"/>
                </a:solidFill>
              </a:defRPr>
            </a:lvl1pPr>
          </a:lstStyle>
          <a:p>
            <a:r>
              <a:rPr lang="en-US" smtClean="0"/>
              <a:t>Click icon to add picture</a:t>
            </a:r>
            <a:endParaRPr lang="en-US" dirty="0"/>
          </a:p>
        </p:txBody>
      </p:sp>
      <p:pic>
        <p:nvPicPr>
          <p:cNvPr id="9" name="Picture 8"/>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3" name="Freeform 9"/>
          <p:cNvSpPr>
            <a:spLocks noChangeAspect="1"/>
          </p:cNvSpPr>
          <p:nvPr userDrawn="1"/>
        </p:nvSpPr>
        <p:spPr bwMode="black">
          <a:xfrm>
            <a:off x="362839" y="-3"/>
            <a:ext cx="730237" cy="639766"/>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2981"/>
            <a:endParaRPr lang="en-US" sz="4608">
              <a:solidFill>
                <a:srgbClr val="000000"/>
              </a:solidFill>
            </a:endParaRPr>
          </a:p>
        </p:txBody>
      </p:sp>
      <p:sp>
        <p:nvSpPr>
          <p:cNvPr id="14"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05">
              <a:spcBef>
                <a:spcPct val="50000"/>
              </a:spcBef>
            </a:pPr>
            <a:fld id="{03C7D0F0-10D5-4191-B6F4-99306F468FEF}" type="datetime4">
              <a:rPr lang="en-US" sz="1100">
                <a:solidFill>
                  <a:srgbClr val="FFFFFF"/>
                </a:solidFill>
              </a:rPr>
              <a:pPr algn="r" defTabSz="820705">
                <a:spcBef>
                  <a:spcPct val="50000"/>
                </a:spcBef>
              </a:pPr>
              <a:t>July 16, 2018</a:t>
            </a:fld>
            <a:endParaRPr lang="en-US" sz="1100" dirty="0">
              <a:solidFill>
                <a:srgbClr val="FFFFFF"/>
              </a:solidFill>
            </a:endParaRPr>
          </a:p>
        </p:txBody>
      </p:sp>
      <p:sp>
        <p:nvSpPr>
          <p:cNvPr id="15" name="Text Box 115"/>
          <p:cNvSpPr txBox="1">
            <a:spLocks noChangeArrowheads="1"/>
          </p:cNvSpPr>
          <p:nvPr userDrawn="1"/>
        </p:nvSpPr>
        <p:spPr bwMode="auto">
          <a:xfrm>
            <a:off x="13533120" y="7580440"/>
            <a:ext cx="411480" cy="274320"/>
          </a:xfrm>
          <a:prstGeom prst="rect">
            <a:avLst/>
          </a:prstGeom>
          <a:noFill/>
          <a:ln w="9525">
            <a:noFill/>
            <a:miter lim="800000"/>
            <a:headEnd/>
            <a:tailEnd/>
          </a:ln>
          <a:effectLst/>
        </p:spPr>
        <p:txBody>
          <a:bodyPr wrap="square" lIns="0" tIns="0" rIns="0" bIns="0" anchor="ctr" anchorCtr="0">
            <a:noAutofit/>
          </a:bodyPr>
          <a:lstStyle/>
          <a:p>
            <a:pPr algn="r" defTabSz="820705">
              <a:spcBef>
                <a:spcPct val="50000"/>
              </a:spcBef>
            </a:pPr>
            <a:fld id="{18E29826-F105-4F77-B977-03F4A4723A21}" type="slidenum">
              <a:rPr lang="en-US" sz="1100" b="1">
                <a:solidFill>
                  <a:srgbClr val="FFFFFF"/>
                </a:solidFill>
              </a:rPr>
              <a:pPr algn="r" defTabSz="820705">
                <a:spcBef>
                  <a:spcPct val="50000"/>
                </a:spcBef>
              </a:pPr>
              <a:t>‹#›</a:t>
            </a:fld>
            <a:endParaRPr lang="en-US" sz="1100" b="1" dirty="0">
              <a:solidFill>
                <a:srgbClr val="FFFFFF"/>
              </a:solidFill>
            </a:endParaRPr>
          </a:p>
        </p:txBody>
      </p:sp>
      <p:sp>
        <p:nvSpPr>
          <p:cNvPr id="16" name="Footer Placeholder 4"/>
          <p:cNvSpPr txBox="1">
            <a:spLocks/>
          </p:cNvSpPr>
          <p:nvPr userDrawn="1"/>
        </p:nvSpPr>
        <p:spPr>
          <a:xfrm>
            <a:off x="4800600" y="7580440"/>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solidFill>
                  <a:srgbClr val="FFFFFF"/>
                </a:solidFill>
              </a:rPr>
              <a:t>DXC Proprietary and Confidential</a:t>
            </a:r>
            <a:endParaRPr lang="en-US" sz="1100" dirty="0">
              <a:solidFill>
                <a:srgbClr val="FFFFFF"/>
              </a:solidFill>
            </a:endParaRPr>
          </a:p>
        </p:txBody>
      </p:sp>
    </p:spTree>
    <p:extLst>
      <p:ext uri="{BB962C8B-B14F-4D97-AF65-F5344CB8AC3E}">
        <p14:creationId xmlns:p14="http://schemas.microsoft.com/office/powerpoint/2010/main" val="3590767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000000"/>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91440" y="-91440"/>
            <a:ext cx="14813280" cy="8412480"/>
            <a:chOff x="-91440" y="-91440"/>
            <a:chExt cx="14813280" cy="8412480"/>
          </a:xfrm>
        </p:grpSpPr>
        <p:cxnSp>
          <p:nvCxnSpPr>
            <p:cNvPr id="8" name="Straight Connector 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6" name="Picture 5"/>
          <p:cNvPicPr>
            <a:picLocks noChangeAspect="1"/>
          </p:cNvPicPr>
          <p:nvPr userDrawn="1"/>
        </p:nvPicPr>
        <p:blipFill>
          <a:blip r:embed="rId2"/>
          <a:stretch>
            <a:fillRect/>
          </a:stretch>
        </p:blipFill>
        <p:spPr bwMode="black">
          <a:xfrm>
            <a:off x="503047" y="7314921"/>
            <a:ext cx="2706624" cy="768757"/>
          </a:xfrm>
          <a:prstGeom prst="rect">
            <a:avLst/>
          </a:prstGeom>
        </p:spPr>
      </p:pic>
      <p:sp>
        <p:nvSpPr>
          <p:cNvPr id="5" name="Text Placeholder 13"/>
          <p:cNvSpPr>
            <a:spLocks noGrp="1"/>
          </p:cNvSpPr>
          <p:nvPr>
            <p:ph type="body" sz="quarter" idx="13"/>
          </p:nvPr>
        </p:nvSpPr>
        <p:spPr>
          <a:xfrm>
            <a:off x="685800" y="2057401"/>
            <a:ext cx="11201400" cy="5121275"/>
          </a:xfrm>
        </p:spPr>
        <p:txBody>
          <a:bodyPr/>
          <a:lstStyle>
            <a:lvl1pPr>
              <a:lnSpc>
                <a:spcPct val="85000"/>
              </a:lnSpc>
              <a:spcBef>
                <a:spcPts val="0"/>
              </a:spcBef>
              <a:defRPr sz="6000">
                <a:solidFill>
                  <a:schemeClr val="bg1"/>
                </a:solidFill>
              </a:defRPr>
            </a:lvl1pPr>
            <a:lvl2pPr marL="0" indent="0">
              <a:spcBef>
                <a:spcPts val="900"/>
              </a:spcBef>
              <a:buFontTx/>
              <a:buNone/>
              <a:defRPr>
                <a:solidFill>
                  <a:schemeClr val="bg1"/>
                </a:solidFill>
              </a:defRPr>
            </a:lvl2pPr>
            <a:lvl3pPr marL="0" indent="0">
              <a:spcBef>
                <a:spcPts val="900"/>
              </a:spcBef>
              <a:buFontTx/>
              <a:buNone/>
              <a:defRPr>
                <a:solidFill>
                  <a:schemeClr val="bg1"/>
                </a:solidFill>
              </a:defRPr>
            </a:lvl3pPr>
            <a:lvl4pPr marL="0" indent="0">
              <a:spcBef>
                <a:spcPts val="900"/>
              </a:spcBef>
              <a:buFontTx/>
              <a:buNone/>
              <a:defRPr>
                <a:solidFill>
                  <a:schemeClr val="bg1"/>
                </a:solidFill>
              </a:defRPr>
            </a:lvl4pPr>
            <a:lvl5pPr marL="0" indent="0">
              <a:spcBef>
                <a:spcPts val="900"/>
              </a:spcBef>
              <a:buFontTx/>
              <a:buNone/>
              <a:defRPr>
                <a:solidFill>
                  <a:schemeClr val="bg1"/>
                </a:solidFill>
              </a:defRPr>
            </a:lvl5pPr>
            <a:lvl6pPr marL="0" indent="0">
              <a:spcBef>
                <a:spcPts val="900"/>
              </a:spcBef>
              <a:buFontTx/>
              <a:buNone/>
              <a:defRPr baseline="0">
                <a:solidFill>
                  <a:schemeClr val="bg1"/>
                </a:solidFill>
              </a:defRPr>
            </a:lvl6pPr>
            <a:lvl7pPr marL="0" indent="0">
              <a:spcBef>
                <a:spcPts val="900"/>
              </a:spcBef>
              <a:buFontTx/>
              <a:buNone/>
              <a:defRPr baseline="0">
                <a:solidFill>
                  <a:schemeClr val="bg1"/>
                </a:solidFill>
              </a:defRPr>
            </a:lvl7pPr>
            <a:lvl8pPr marL="0" indent="0">
              <a:spcBef>
                <a:spcPts val="900"/>
              </a:spcBef>
              <a:buFontTx/>
              <a:buNone/>
              <a:defRPr baseline="0">
                <a:solidFill>
                  <a:schemeClr val="bg1"/>
                </a:solidFill>
              </a:defRPr>
            </a:lvl8pPr>
            <a:lvl9pPr marL="0" indent="0">
              <a:spcBef>
                <a:spcPts val="900"/>
              </a:spcBef>
              <a:buFontTx/>
              <a:buNone/>
              <a:defRPr baseline="0">
                <a:solidFill>
                  <a:schemeClr val="bg1"/>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Freeform 9"/>
          <p:cNvSpPr>
            <a:spLocks noChangeAspect="1"/>
          </p:cNvSpPr>
          <p:nvPr userDrawn="1"/>
        </p:nvSpPr>
        <p:spPr bwMode="black">
          <a:xfrm>
            <a:off x="362839" y="-3"/>
            <a:ext cx="730237" cy="639766"/>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2981"/>
            <a:endParaRPr lang="en-US" sz="4608">
              <a:solidFill>
                <a:srgbClr val="000000"/>
              </a:solidFill>
            </a:endParaRPr>
          </a:p>
        </p:txBody>
      </p:sp>
      <p:sp>
        <p:nvSpPr>
          <p:cNvPr id="15" name="Footer Placeholder 4"/>
          <p:cNvSpPr txBox="1">
            <a:spLocks/>
          </p:cNvSpPr>
          <p:nvPr userDrawn="1"/>
        </p:nvSpPr>
        <p:spPr>
          <a:xfrm>
            <a:off x="7543800" y="7580440"/>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smtClean="0">
                <a:solidFill>
                  <a:srgbClr val="FFFFFF"/>
                </a:solidFill>
              </a:rPr>
              <a:t>DXC Proprietary and Confidential</a:t>
            </a:r>
            <a:endParaRPr lang="en-US" sz="1100" dirty="0">
              <a:solidFill>
                <a:srgbClr val="FFFFFF"/>
              </a:solidFill>
            </a:endParaRPr>
          </a:p>
        </p:txBody>
      </p:sp>
    </p:spTree>
    <p:extLst>
      <p:ext uri="{BB962C8B-B14F-4D97-AF65-F5344CB8AC3E}">
        <p14:creationId xmlns:p14="http://schemas.microsoft.com/office/powerpoint/2010/main" val="1885498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04">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9413646" y="1205354"/>
            <a:ext cx="5246370" cy="6060186"/>
          </a:xfrm>
          <a:prstGeom prst="rect">
            <a:avLst/>
          </a:prstGeom>
          <a:blipFill>
            <a:blip r:embed="rId3"/>
            <a:stretch>
              <a:fillRect/>
            </a:stretch>
          </a:blipFill>
        </p:spPr>
      </p:pic>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grpSp>
        <p:nvGrpSpPr>
          <p:cNvPr id="6" name="Group 5"/>
          <p:cNvGrpSpPr/>
          <p:nvPr userDrawn="1"/>
        </p:nvGrpSpPr>
        <p:grpSpPr>
          <a:xfrm>
            <a:off x="0" y="-1"/>
            <a:ext cx="14630400" cy="8229602"/>
            <a:chOff x="0" y="-1"/>
            <a:chExt cx="14630400" cy="8229602"/>
          </a:xfrm>
        </p:grpSpPr>
        <p:sp>
          <p:nvSpPr>
            <p:cNvPr id="5" name="Freeform 5"/>
            <p:cNvSpPr>
              <a:spLocks noChangeAspect="1"/>
            </p:cNvSpPr>
            <p:nvPr userDrawn="1"/>
          </p:nvSpPr>
          <p:spPr bwMode="white">
            <a:xfrm>
              <a:off x="0" y="1"/>
              <a:ext cx="14630400" cy="8229600"/>
            </a:xfrm>
            <a:custGeom>
              <a:avLst/>
              <a:gdLst>
                <a:gd name="T0" fmla="*/ 19199 w 19199"/>
                <a:gd name="T1" fmla="*/ 9340 h 10809"/>
                <a:gd name="T2" fmla="*/ 19199 w 19199"/>
                <a:gd name="T3" fmla="*/ 9340 h 10809"/>
                <a:gd name="T4" fmla="*/ 16987 w 19199"/>
                <a:gd name="T5" fmla="*/ 9340 h 10809"/>
                <a:gd name="T6" fmla="*/ 13055 w 19199"/>
                <a:gd name="T7" fmla="*/ 5408 h 10809"/>
                <a:gd name="T8" fmla="*/ 16987 w 19199"/>
                <a:gd name="T9" fmla="*/ 1468 h 10809"/>
                <a:gd name="T10" fmla="*/ 19199 w 19199"/>
                <a:gd name="T11" fmla="*/ 1468 h 10809"/>
                <a:gd name="T12" fmla="*/ 19199 w 19199"/>
                <a:gd name="T13" fmla="*/ 0 h 10809"/>
                <a:gd name="T14" fmla="*/ 0 w 19199"/>
                <a:gd name="T15" fmla="*/ 0 h 10809"/>
                <a:gd name="T16" fmla="*/ 0 w 19199"/>
                <a:gd name="T17" fmla="*/ 10809 h 10809"/>
                <a:gd name="T18" fmla="*/ 19199 w 19199"/>
                <a:gd name="T19" fmla="*/ 10809 h 10809"/>
                <a:gd name="T20" fmla="*/ 19199 w 19199"/>
                <a:gd name="T21" fmla="*/ 9340 h 10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99" h="10809">
                  <a:moveTo>
                    <a:pt x="19199" y="9340"/>
                  </a:moveTo>
                  <a:lnTo>
                    <a:pt x="19199" y="9340"/>
                  </a:lnTo>
                  <a:lnTo>
                    <a:pt x="16987" y="9340"/>
                  </a:lnTo>
                  <a:cubicBezTo>
                    <a:pt x="14808" y="9340"/>
                    <a:pt x="13055" y="7602"/>
                    <a:pt x="13055" y="5408"/>
                  </a:cubicBezTo>
                  <a:cubicBezTo>
                    <a:pt x="13055" y="3205"/>
                    <a:pt x="14808" y="1468"/>
                    <a:pt x="16987" y="1468"/>
                  </a:cubicBezTo>
                  <a:lnTo>
                    <a:pt x="19199" y="1468"/>
                  </a:lnTo>
                  <a:lnTo>
                    <a:pt x="19199" y="0"/>
                  </a:lnTo>
                  <a:lnTo>
                    <a:pt x="0" y="0"/>
                  </a:lnTo>
                  <a:lnTo>
                    <a:pt x="0" y="10809"/>
                  </a:lnTo>
                  <a:lnTo>
                    <a:pt x="19199" y="10809"/>
                  </a:lnTo>
                  <a:lnTo>
                    <a:pt x="19199" y="93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608"/>
            </a:p>
          </p:txBody>
        </p:sp>
        <p:pic>
          <p:nvPicPr>
            <p:cNvPr id="11" name="Picture 10"/>
            <p:cNvPicPr>
              <a:picLocks noChangeAspect="1"/>
            </p:cNvPicPr>
            <p:nvPr userDrawn="1"/>
          </p:nvPicPr>
          <p:blipFill>
            <a:blip r:embed="rId4"/>
            <a:stretch>
              <a:fillRect/>
            </a:stretch>
          </p:blipFill>
          <p:spPr bwMode="black">
            <a:xfrm>
              <a:off x="503047" y="7314920"/>
              <a:ext cx="2706624" cy="768757"/>
            </a:xfrm>
            <a:prstGeom prst="rect">
              <a:avLst/>
            </a:prstGeom>
          </p:spPr>
        </p:pic>
        <p:sp>
          <p:nvSpPr>
            <p:cNvPr id="14"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grpSp>
      <p:sp>
        <p:nvSpPr>
          <p:cNvPr id="15" name="Title 1"/>
          <p:cNvSpPr>
            <a:spLocks noGrp="1"/>
          </p:cNvSpPr>
          <p:nvPr userDrawn="1">
            <p:ph type="ctrTitle"/>
          </p:nvPr>
        </p:nvSpPr>
        <p:spPr>
          <a:xfrm>
            <a:off x="685799" y="640080"/>
            <a:ext cx="8686800" cy="3429000"/>
          </a:xfrm>
        </p:spPr>
        <p:txBody>
          <a:bodyPr anchor="b" anchorCtr="0">
            <a:noAutofit/>
          </a:bodyPr>
          <a:lstStyle>
            <a:lvl1pPr>
              <a:defRPr sz="6000">
                <a:solidFill>
                  <a:schemeClr val="tx1"/>
                </a:solidFill>
              </a:defRPr>
            </a:lvl1pPr>
          </a:lstStyle>
          <a:p>
            <a:r>
              <a:rPr lang="en-US" smtClean="0"/>
              <a:t>Click to edit Master title style</a:t>
            </a:r>
            <a:endParaRPr lang="en-US" dirty="0"/>
          </a:p>
        </p:txBody>
      </p:sp>
      <p:sp>
        <p:nvSpPr>
          <p:cNvPr id="16" name="Subtitle 2"/>
          <p:cNvSpPr>
            <a:spLocks noGrp="1"/>
          </p:cNvSpPr>
          <p:nvPr userDrawn="1">
            <p:ph type="subTitle" idx="1"/>
          </p:nvPr>
        </p:nvSpPr>
        <p:spPr>
          <a:xfrm>
            <a:off x="685799" y="4389120"/>
            <a:ext cx="8686801"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smtClean="0"/>
              <a:t>Click to edit Master subtitle style</a:t>
            </a:r>
            <a:endParaRPr lang="en-US" dirty="0"/>
          </a:p>
        </p:txBody>
      </p:sp>
      <p:sp>
        <p:nvSpPr>
          <p:cNvPr id="20"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DXC Proprietary and Confidential</a:t>
            </a:r>
            <a:endParaRPr lang="en-US" sz="1100" dirty="0"/>
          </a:p>
        </p:txBody>
      </p:sp>
      <p:sp>
        <p:nvSpPr>
          <p:cNvPr id="21"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July 16, 2018</a:t>
            </a:fld>
            <a:endParaRPr lang="en-US" sz="1400" b="0" dirty="0">
              <a:solidFill>
                <a:schemeClr val="tx1"/>
              </a:solidFill>
            </a:endParaRPr>
          </a:p>
        </p:txBody>
      </p:sp>
    </p:spTree>
    <p:extLst>
      <p:ext uri="{BB962C8B-B14F-4D97-AF65-F5344CB8AC3E}">
        <p14:creationId xmlns:p14="http://schemas.microsoft.com/office/powerpoint/2010/main" val="128881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05">
    <p:bg>
      <p:bgPr>
        <a:solidFill>
          <a:srgbClr val="000000"/>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5" name="Title 1"/>
          <p:cNvSpPr>
            <a:spLocks noGrp="1"/>
          </p:cNvSpPr>
          <p:nvPr>
            <p:ph type="ctrTitle"/>
          </p:nvPr>
        </p:nvSpPr>
        <p:spPr>
          <a:xfrm>
            <a:off x="685799" y="639763"/>
            <a:ext cx="8686800" cy="3429000"/>
          </a:xfrm>
        </p:spPr>
        <p:txBody>
          <a:bodyPr anchor="b" anchorCtr="0">
            <a:noAutofit/>
          </a:bodyPr>
          <a:lstStyle>
            <a:lvl1pPr>
              <a:defRPr sz="6000">
                <a:solidFill>
                  <a:schemeClr val="bg1"/>
                </a:solidFill>
              </a:defRPr>
            </a:lvl1pPr>
          </a:lstStyle>
          <a:p>
            <a:r>
              <a:rPr lang="en-US" smtClean="0"/>
              <a:t>Click to edit Master title style</a:t>
            </a:r>
            <a:endParaRPr lang="en-US" dirty="0"/>
          </a:p>
        </p:txBody>
      </p:sp>
      <p:sp>
        <p:nvSpPr>
          <p:cNvPr id="16" name="Subtitle 2"/>
          <p:cNvSpPr>
            <a:spLocks noGrp="1"/>
          </p:cNvSpPr>
          <p:nvPr>
            <p:ph type="subTitle" idx="1"/>
          </p:nvPr>
        </p:nvSpPr>
        <p:spPr>
          <a:xfrm>
            <a:off x="685798" y="4389120"/>
            <a:ext cx="86868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smtClean="0"/>
              <a:t>Click to edit Master subtitle style</a:t>
            </a:r>
            <a:endParaRPr lang="en-US" dirty="0"/>
          </a:p>
        </p:txBody>
      </p:sp>
      <p:pic>
        <p:nvPicPr>
          <p:cNvPr id="10" name="Picture 9"/>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3"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8"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smtClean="0">
                <a:solidFill>
                  <a:schemeClr val="bg1"/>
                </a:solidFill>
              </a:rPr>
              <a:t>DXC Proprietary and Confidential</a:t>
            </a:r>
            <a:endParaRPr lang="en-US" sz="1100" dirty="0">
              <a:solidFill>
                <a:schemeClr val="bg1"/>
              </a:solidFill>
            </a:endParaRPr>
          </a:p>
        </p:txBody>
      </p:sp>
      <p:sp>
        <p:nvSpPr>
          <p:cNvPr id="20"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bg1"/>
                </a:solidFill>
              </a:rPr>
              <a:pPr algn="r" defTabSz="820738">
                <a:spcBef>
                  <a:spcPts val="0"/>
                </a:spcBef>
              </a:pPr>
              <a:t>July 16, 2018</a:t>
            </a:fld>
            <a:endParaRPr lang="en-US" sz="1400" b="0" dirty="0">
              <a:solidFill>
                <a:schemeClr val="bg1"/>
              </a:solidFill>
            </a:endParaRPr>
          </a:p>
        </p:txBody>
      </p:sp>
    </p:spTree>
    <p:extLst>
      <p:ext uri="{BB962C8B-B14F-4D97-AF65-F5344CB8AC3E}">
        <p14:creationId xmlns:p14="http://schemas.microsoft.com/office/powerpoint/2010/main" val="384365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06">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5" name="Title 1"/>
          <p:cNvSpPr>
            <a:spLocks noGrp="1"/>
          </p:cNvSpPr>
          <p:nvPr>
            <p:ph type="ctrTitle"/>
          </p:nvPr>
        </p:nvSpPr>
        <p:spPr>
          <a:xfrm>
            <a:off x="685799" y="640080"/>
            <a:ext cx="8686800" cy="3429000"/>
          </a:xfrm>
        </p:spPr>
        <p:txBody>
          <a:bodyPr anchor="b" anchorCtr="0">
            <a:noAutofit/>
          </a:bodyPr>
          <a:lstStyle>
            <a:lvl1pPr>
              <a:defRPr sz="6000">
                <a:solidFill>
                  <a:schemeClr val="tx1"/>
                </a:solidFill>
              </a:defRPr>
            </a:lvl1pPr>
          </a:lstStyle>
          <a:p>
            <a:r>
              <a:rPr lang="en-US" smtClean="0"/>
              <a:t>Click to edit Master title style</a:t>
            </a:r>
            <a:endParaRPr lang="en-US" dirty="0"/>
          </a:p>
        </p:txBody>
      </p:sp>
      <p:sp>
        <p:nvSpPr>
          <p:cNvPr id="16" name="Subtitle 2"/>
          <p:cNvSpPr>
            <a:spLocks noGrp="1"/>
          </p:cNvSpPr>
          <p:nvPr>
            <p:ph type="subTitle" idx="1"/>
          </p:nvPr>
        </p:nvSpPr>
        <p:spPr>
          <a:xfrm>
            <a:off x="685799" y="4389120"/>
            <a:ext cx="8686800"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smtClean="0"/>
              <a:t>Click to edit Master subtitle style</a:t>
            </a:r>
            <a:endParaRPr lang="en-US" dirty="0"/>
          </a:p>
        </p:txBody>
      </p:sp>
      <p:pic>
        <p:nvPicPr>
          <p:cNvPr id="13" name="Picture 12"/>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0"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9"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smtClean="0">
                <a:solidFill>
                  <a:schemeClr val="tx1"/>
                </a:solidFill>
              </a:rPr>
              <a:t>DXC Proprietary and Confidential</a:t>
            </a:r>
            <a:endParaRPr lang="en-US" sz="1100" dirty="0">
              <a:solidFill>
                <a:schemeClr val="tx1"/>
              </a:solidFill>
            </a:endParaRPr>
          </a:p>
        </p:txBody>
      </p:sp>
      <p:sp>
        <p:nvSpPr>
          <p:cNvPr id="21"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July 16, 2018</a:t>
            </a:fld>
            <a:endParaRPr lang="en-US" sz="1400" b="0" dirty="0">
              <a:solidFill>
                <a:schemeClr val="tx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685800" y="2057399"/>
            <a:ext cx="13258800" cy="5121276"/>
          </a:xfrm>
        </p:spPr>
        <p:txBody>
          <a:bodyPr numCol="2" spcCol="457200">
            <a:normAutofit/>
          </a:bodyPr>
          <a:lstStyle>
            <a:lvl1pPr marL="457200" indent="-457200">
              <a:spcBef>
                <a:spcPts val="900"/>
              </a:spcBef>
              <a:buFont typeface="+mj-lt"/>
              <a:buAutoNum type="arabicPeriod"/>
              <a:tabLst>
                <a:tab pos="6337300" algn="r"/>
              </a:tabLst>
              <a:defRPr sz="2000"/>
            </a:lvl1pPr>
            <a:lvl2pPr marL="685800" indent="-228600">
              <a:spcBef>
                <a:spcPts val="600"/>
              </a:spcBef>
              <a:buFont typeface="Arial" pitchFamily="34" charset="0"/>
              <a:buChar char="–"/>
              <a:tabLst>
                <a:tab pos="6337300" algn="r"/>
              </a:tabLst>
              <a:defRPr sz="2000"/>
            </a:lvl2pPr>
            <a:lvl3pPr marL="914400" indent="-228600">
              <a:spcBef>
                <a:spcPts val="600"/>
              </a:spcBef>
              <a:buFont typeface="Arial" pitchFamily="34" charset="0"/>
              <a:buChar char="–"/>
              <a:tabLst>
                <a:tab pos="6337300" algn="r"/>
              </a:tabLst>
              <a:defRPr sz="2000"/>
            </a:lvl3pPr>
            <a:lvl4pPr marL="1143000" indent="-228600">
              <a:spcBef>
                <a:spcPts val="600"/>
              </a:spcBef>
              <a:buFont typeface="Arial" pitchFamily="34" charset="0"/>
              <a:buChar char="–"/>
              <a:tabLst>
                <a:tab pos="6337300" algn="r"/>
              </a:tabLst>
              <a:defRPr sz="2000"/>
            </a:lvl4pPr>
            <a:lvl5pPr marL="1371600" indent="-228600">
              <a:spcBef>
                <a:spcPts val="600"/>
              </a:spcBef>
              <a:buFont typeface="Arial" pitchFamily="34" charset="0"/>
              <a:buChar char="–"/>
              <a:tabLst>
                <a:tab pos="6337300" algn="r"/>
              </a:tabLst>
              <a:defRPr sz="2000"/>
            </a:lvl5pPr>
            <a:lvl6pPr marL="1600200" indent="-228600">
              <a:spcBef>
                <a:spcPts val="600"/>
              </a:spcBef>
              <a:buFont typeface="Arial" pitchFamily="34" charset="0"/>
              <a:buChar char="–"/>
              <a:tabLst>
                <a:tab pos="6337300" algn="r"/>
              </a:tabLst>
              <a:defRPr sz="2000" baseline="0"/>
            </a:lvl6pPr>
            <a:lvl7pPr marL="1828800" indent="-228600">
              <a:spcBef>
                <a:spcPts val="600"/>
              </a:spcBef>
              <a:buFont typeface="Arial" pitchFamily="34" charset="0"/>
              <a:buChar char="–"/>
              <a:tabLst>
                <a:tab pos="6337300" algn="r"/>
              </a:tabLst>
              <a:defRPr sz="2000" baseline="0"/>
            </a:lvl7pPr>
            <a:lvl8pPr marL="2057400" indent="-228600">
              <a:spcBef>
                <a:spcPts val="600"/>
              </a:spcBef>
              <a:buFont typeface="Arial" pitchFamily="34" charset="0"/>
              <a:buChar char="–"/>
              <a:tabLst>
                <a:tab pos="6337300" algn="r"/>
              </a:tabLst>
              <a:defRPr sz="2000" baseline="0"/>
            </a:lvl8pPr>
            <a:lvl9pPr marL="2286000" indent="-228600">
              <a:spcBef>
                <a:spcPts val="600"/>
              </a:spcBef>
              <a:buFont typeface="Arial" pitchFamily="34" charset="0"/>
              <a:buChar char="–"/>
              <a:tabLst>
                <a:tab pos="6337300" algn="r"/>
              </a:tabLst>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68285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4pPr marL="457200" indent="-228600">
              <a:buFont typeface="Arial" pitchFamily="34" charset="0"/>
              <a:buChar char="–"/>
              <a:defRPr/>
            </a:lvl4pPr>
            <a:lvl5pPr marL="685800" indent="-228600">
              <a:buFont typeface="Arial" pitchFamily="34" charset="0"/>
              <a:buChar char="–"/>
              <a:defRPr/>
            </a:lvl5pPr>
            <a:lvl6pPr marL="914400" indent="-228600">
              <a:buFont typeface="Arial" pitchFamily="34" charset="0"/>
              <a:buChar char="–"/>
              <a:defRPr baseline="0"/>
            </a:lvl6pPr>
            <a:lvl7pPr marL="1143000" indent="-228600">
              <a:buFont typeface="Arial" pitchFamily="34" charset="0"/>
              <a:buChar char="–"/>
              <a:defRPr baseline="0"/>
            </a:lvl7pPr>
            <a:lvl8pPr marL="1371600" indent="-228600">
              <a:buFont typeface="Arial" pitchFamily="34" charset="0"/>
              <a:buChar char="–"/>
              <a:defRPr baseline="0"/>
            </a:lvl8pPr>
            <a:lvl9pPr marL="1600200" indent="-228600">
              <a:buFont typeface="Arial" pitchFamily="34" charset="0"/>
              <a:buChar cha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14962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228600" indent="-228600">
              <a:buFont typeface="Arial" pitchFamily="34" charset="0"/>
              <a:buChar char="•"/>
              <a:defRPr/>
            </a:lvl1pPr>
            <a:lvl2pPr marL="457200" indent="-228600">
              <a:spcBef>
                <a:spcPts val="600"/>
              </a:spcBef>
              <a:buFont typeface="Arial" pitchFamily="34" charset="0"/>
              <a:buChar char="–"/>
              <a:defRPr/>
            </a:lvl2pPr>
            <a:lvl3pPr marL="685800" indent="-228600">
              <a:spcBef>
                <a:spcPts val="600"/>
              </a:spcBef>
              <a:buFont typeface="Arial" pitchFamily="34" charset="0"/>
              <a:buChar char="–"/>
              <a:defRPr/>
            </a:lvl3pPr>
            <a:lvl4pPr marL="914400" indent="-228600">
              <a:spcBef>
                <a:spcPts val="600"/>
              </a:spcBef>
              <a:buFont typeface="Arial" pitchFamily="34" charset="0"/>
              <a:buChar char="–"/>
              <a:defRPr/>
            </a:lvl4pPr>
            <a:lvl5pPr marL="1143000" indent="-228600">
              <a:spcBef>
                <a:spcPts val="600"/>
              </a:spcBef>
              <a:buFont typeface="Arial" pitchFamily="34" charset="0"/>
              <a:buChar char="–"/>
              <a:defRPr/>
            </a:lvl5pPr>
            <a:lvl6pPr marL="1371600" indent="-228600">
              <a:spcBef>
                <a:spcPts val="600"/>
              </a:spcBef>
              <a:buFont typeface="Arial" pitchFamily="34" charset="0"/>
              <a:buChar char="–"/>
              <a:defRPr baseline="0"/>
            </a:lvl6pPr>
            <a:lvl7pPr marL="1600200" indent="-228600">
              <a:spcBef>
                <a:spcPts val="600"/>
              </a:spcBef>
              <a:buFont typeface="Arial" pitchFamily="34" charset="0"/>
              <a:buChar char="–"/>
              <a:defRPr baseline="0"/>
            </a:lvl7pPr>
            <a:lvl8pPr marL="1828800" indent="-228600">
              <a:spcBef>
                <a:spcPts val="600"/>
              </a:spcBef>
              <a:buFont typeface="Arial" pitchFamily="34" charset="0"/>
              <a:buChar char="–"/>
              <a:defRPr baseline="0"/>
            </a:lvl8pPr>
            <a:lvl9pPr marL="2057400" indent="-228600">
              <a:spcBef>
                <a:spcPts val="600"/>
              </a:spcBef>
              <a:buFont typeface="Arial" pitchFamily="34" charset="0"/>
              <a:buChar cha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emf"/><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pSp>
        <p:nvGrpSpPr>
          <p:cNvPr id="18" name="Group 17"/>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22" name="Freeform 9"/>
          <p:cNvSpPr>
            <a:spLocks noChangeAspect="1"/>
          </p:cNvSpPr>
          <p:nvPr userDrawn="1"/>
        </p:nvSpPr>
        <p:spPr bwMode="black">
          <a:xfrm>
            <a:off x="448310"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2" name="Title Placeholder 1"/>
          <p:cNvSpPr>
            <a:spLocks noGrp="1"/>
          </p:cNvSpPr>
          <p:nvPr userDrawn="1">
            <p:ph type="title"/>
          </p:nvPr>
        </p:nvSpPr>
        <p:spPr>
          <a:xfrm>
            <a:off x="685800" y="639763"/>
            <a:ext cx="13258800" cy="1417636"/>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p:cNvSpPr>
            <a:spLocks noGrp="1"/>
          </p:cNvSpPr>
          <p:nvPr userDrawn="1">
            <p:ph type="body" idx="1"/>
          </p:nvPr>
        </p:nvSpPr>
        <p:spPr>
          <a:xfrm>
            <a:off x="685800" y="2057399"/>
            <a:ext cx="11201400" cy="5121275"/>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1"/>
          <a:stretch>
            <a:fillRect/>
          </a:stretch>
        </p:blipFill>
        <p:spPr bwMode="black">
          <a:xfrm>
            <a:off x="544830" y="7425690"/>
            <a:ext cx="2048256" cy="581762"/>
          </a:xfrm>
          <a:prstGeom prst="rect">
            <a:avLst/>
          </a:prstGeom>
        </p:spPr>
      </p:pic>
      <p:sp>
        <p:nvSpPr>
          <p:cNvPr id="6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July 16, 2018</a:t>
            </a:fld>
            <a:endParaRPr lang="en-US" sz="1100" b="0" dirty="0">
              <a:solidFill>
                <a:schemeClr val="tx1"/>
              </a:solidFill>
            </a:endParaRPr>
          </a:p>
        </p:txBody>
      </p:sp>
      <p:sp>
        <p:nvSpPr>
          <p:cNvPr id="61"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
        <p:nvSpPr>
          <p:cNvPr id="62"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DXC Proprietary and Confidential</a:t>
            </a:r>
            <a:endParaRPr lang="en-US" sz="1100" dirty="0"/>
          </a:p>
        </p:txBody>
      </p:sp>
    </p:spTree>
    <p:extLst>
      <p:ext uri="{BB962C8B-B14F-4D97-AF65-F5344CB8AC3E}">
        <p14:creationId xmlns:p14="http://schemas.microsoft.com/office/powerpoint/2010/main" val="11289906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4" r:id="rId3"/>
    <p:sldLayoutId id="2147483657" r:id="rId4"/>
    <p:sldLayoutId id="2147483658" r:id="rId5"/>
    <p:sldLayoutId id="2147483665" r:id="rId6"/>
    <p:sldLayoutId id="2147483659" r:id="rId7"/>
    <p:sldLayoutId id="2147483650" r:id="rId8"/>
    <p:sldLayoutId id="2147483666" r:id="rId9"/>
    <p:sldLayoutId id="2147483667" r:id="rId10"/>
    <p:sldLayoutId id="2147483652" r:id="rId11"/>
    <p:sldLayoutId id="2147483660" r:id="rId12"/>
    <p:sldLayoutId id="2147483662" r:id="rId13"/>
    <p:sldLayoutId id="2147483663" r:id="rId14"/>
    <p:sldLayoutId id="2147483651" r:id="rId15"/>
    <p:sldLayoutId id="2147483668" r:id="rId16"/>
    <p:sldLayoutId id="2147483669" r:id="rId17"/>
    <p:sldLayoutId id="2147483655" r:id="rId18"/>
    <p:sldLayoutId id="2147483661"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defTabSz="1463040" rtl="0" eaLnBrk="1" latinLnBrk="0" hangingPunct="1">
        <a:lnSpc>
          <a:spcPct val="85000"/>
        </a:lnSpc>
        <a:spcBef>
          <a:spcPct val="0"/>
        </a:spcBef>
        <a:buNone/>
        <a:defRPr sz="4000" b="1" kern="1200">
          <a:solidFill>
            <a:schemeClr val="tx1"/>
          </a:solidFill>
          <a:latin typeface="+mj-lt"/>
          <a:ea typeface="+mj-ea"/>
          <a:cs typeface="+mj-cs"/>
        </a:defRPr>
      </a:lvl1pPr>
    </p:titleStyle>
    <p:body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p:bodyStyle>
    <p:otherStyle>
      <a:defPPr>
        <a:defRPr lang="en-US"/>
      </a:defPPr>
      <a:lvl1pPr marL="0" algn="l" defTabSz="1463040" rtl="0" eaLnBrk="1" latinLnBrk="0" hangingPunct="1">
        <a:defRPr sz="1800" kern="1200">
          <a:solidFill>
            <a:schemeClr val="tx1"/>
          </a:solidFill>
          <a:latin typeface="+mn-lt"/>
          <a:ea typeface="+mn-ea"/>
          <a:cs typeface="+mn-cs"/>
        </a:defRPr>
      </a:lvl1pPr>
      <a:lvl2pPr marL="731520" algn="l" defTabSz="1463040" rtl="0" eaLnBrk="1" latinLnBrk="0" hangingPunct="1">
        <a:defRPr sz="1800" kern="1200">
          <a:solidFill>
            <a:schemeClr val="tx1"/>
          </a:solidFill>
          <a:latin typeface="+mn-lt"/>
          <a:ea typeface="+mn-ea"/>
          <a:cs typeface="+mn-cs"/>
        </a:defRPr>
      </a:lvl2pPr>
      <a:lvl3pPr marL="1463040" algn="l" defTabSz="1463040" rtl="0" eaLnBrk="1" latinLnBrk="0" hangingPunct="1">
        <a:defRPr sz="1800" kern="1200">
          <a:solidFill>
            <a:schemeClr val="tx1"/>
          </a:solidFill>
          <a:latin typeface="+mn-lt"/>
          <a:ea typeface="+mn-ea"/>
          <a:cs typeface="+mn-cs"/>
        </a:defRPr>
      </a:lvl3pPr>
      <a:lvl4pPr marL="2194560" algn="l" defTabSz="1463040" rtl="0" eaLnBrk="1" latinLnBrk="0" hangingPunct="1">
        <a:defRPr sz="1800" kern="1200">
          <a:solidFill>
            <a:schemeClr val="tx1"/>
          </a:solidFill>
          <a:latin typeface="+mn-lt"/>
          <a:ea typeface="+mn-ea"/>
          <a:cs typeface="+mn-cs"/>
        </a:defRPr>
      </a:lvl4pPr>
      <a:lvl5pPr marL="2926080" algn="l" defTabSz="1463040" rtl="0" eaLnBrk="1" latinLnBrk="0" hangingPunct="1">
        <a:defRPr sz="1800" kern="1200">
          <a:solidFill>
            <a:schemeClr val="tx1"/>
          </a:solidFill>
          <a:latin typeface="+mn-lt"/>
          <a:ea typeface="+mn-ea"/>
          <a:cs typeface="+mn-cs"/>
        </a:defRPr>
      </a:lvl5pPr>
      <a:lvl6pPr marL="3657600" algn="l" defTabSz="1463040" rtl="0" eaLnBrk="1" latinLnBrk="0" hangingPunct="1">
        <a:defRPr sz="1800" kern="1200">
          <a:solidFill>
            <a:schemeClr val="tx1"/>
          </a:solidFill>
          <a:latin typeface="+mn-lt"/>
          <a:ea typeface="+mn-ea"/>
          <a:cs typeface="+mn-cs"/>
        </a:defRPr>
      </a:lvl6pPr>
      <a:lvl7pPr marL="4389120" algn="l" defTabSz="1463040" rtl="0" eaLnBrk="1" latinLnBrk="0" hangingPunct="1">
        <a:defRPr sz="1800" kern="1200">
          <a:solidFill>
            <a:schemeClr val="tx1"/>
          </a:solidFill>
          <a:latin typeface="+mn-lt"/>
          <a:ea typeface="+mn-ea"/>
          <a:cs typeface="+mn-cs"/>
        </a:defRPr>
      </a:lvl7pPr>
      <a:lvl8pPr marL="5120640" algn="l" defTabSz="1463040" rtl="0" eaLnBrk="1" latinLnBrk="0" hangingPunct="1">
        <a:defRPr sz="1800" kern="1200">
          <a:solidFill>
            <a:schemeClr val="tx1"/>
          </a:solidFill>
          <a:latin typeface="+mn-lt"/>
          <a:ea typeface="+mn-ea"/>
          <a:cs typeface="+mn-cs"/>
        </a:defRPr>
      </a:lvl8pPr>
      <a:lvl9pPr marL="5852160" algn="l" defTabSz="146304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3" userDrawn="1">
          <p15:clr>
            <a:srgbClr val="F26B43"/>
          </p15:clr>
        </p15:guide>
        <p15:guide id="2" pos="4608" userDrawn="1">
          <p15:clr>
            <a:srgbClr val="F26B43"/>
          </p15:clr>
        </p15:guide>
        <p15:guide id="3" pos="432" userDrawn="1">
          <p15:clr>
            <a:srgbClr val="F26B43"/>
          </p15:clr>
        </p15:guide>
        <p15:guide id="4" pos="3024" userDrawn="1">
          <p15:clr>
            <a:srgbClr val="F26B43"/>
          </p15:clr>
        </p15:guide>
        <p15:guide id="5" pos="3312" userDrawn="1">
          <p15:clr>
            <a:srgbClr val="F26B43"/>
          </p15:clr>
        </p15:guide>
        <p15:guide id="6" pos="4464" userDrawn="1">
          <p15:clr>
            <a:srgbClr val="F26B43"/>
          </p15:clr>
        </p15:guide>
        <p15:guide id="7" pos="4752" userDrawn="1">
          <p15:clr>
            <a:srgbClr val="F26B43"/>
          </p15:clr>
        </p15:guide>
        <p15:guide id="8" pos="5904" userDrawn="1">
          <p15:clr>
            <a:srgbClr val="F26B43"/>
          </p15:clr>
        </p15:guide>
        <p15:guide id="9" pos="6192" userDrawn="1">
          <p15:clr>
            <a:srgbClr val="F26B43"/>
          </p15:clr>
        </p15:guide>
        <p15:guide id="10" pos="7488" userDrawn="1">
          <p15:clr>
            <a:srgbClr val="F26B43"/>
          </p15:clr>
        </p15:guide>
        <p15:guide id="11" pos="8784" userDrawn="1">
          <p15:clr>
            <a:srgbClr val="F26B43"/>
          </p15:clr>
        </p15:guide>
        <p15:guide id="12" orient="horz" pos="1296" userDrawn="1">
          <p15:clr>
            <a:srgbClr val="F26B43"/>
          </p15:clr>
        </p15:guide>
        <p15:guide id="13" orient="horz" pos="4522" userDrawn="1">
          <p15:clr>
            <a:srgbClr val="F26B43"/>
          </p15:clr>
        </p15:guide>
        <p15:guide id="14" orient="horz" pos="489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pSp>
        <p:nvGrpSpPr>
          <p:cNvPr id="18" name="Group 17"/>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22" name="Freeform 9"/>
          <p:cNvSpPr>
            <a:spLocks noChangeAspect="1"/>
          </p:cNvSpPr>
          <p:nvPr userDrawn="1"/>
        </p:nvSpPr>
        <p:spPr bwMode="black">
          <a:xfrm>
            <a:off x="448311"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2981"/>
            <a:endParaRPr lang="en-US" sz="4608">
              <a:solidFill>
                <a:srgbClr val="000000"/>
              </a:solidFill>
            </a:endParaRPr>
          </a:p>
        </p:txBody>
      </p:sp>
      <p:sp>
        <p:nvSpPr>
          <p:cNvPr id="2" name="Title Placeholder 1"/>
          <p:cNvSpPr>
            <a:spLocks noGrp="1"/>
          </p:cNvSpPr>
          <p:nvPr userDrawn="1">
            <p:ph type="title"/>
          </p:nvPr>
        </p:nvSpPr>
        <p:spPr>
          <a:xfrm>
            <a:off x="685800" y="639764"/>
            <a:ext cx="13258800" cy="1417636"/>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p:cNvSpPr>
            <a:spLocks noGrp="1"/>
          </p:cNvSpPr>
          <p:nvPr userDrawn="1">
            <p:ph type="body" idx="1"/>
          </p:nvPr>
        </p:nvSpPr>
        <p:spPr>
          <a:xfrm>
            <a:off x="685800" y="2057401"/>
            <a:ext cx="11201400" cy="5121275"/>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1"/>
          <a:stretch>
            <a:fillRect/>
          </a:stretch>
        </p:blipFill>
        <p:spPr bwMode="black">
          <a:xfrm>
            <a:off x="544830" y="7425690"/>
            <a:ext cx="2048256" cy="581762"/>
          </a:xfrm>
          <a:prstGeom prst="rect">
            <a:avLst/>
          </a:prstGeom>
        </p:spPr>
      </p:pic>
      <p:sp>
        <p:nvSpPr>
          <p:cNvPr id="6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05"/>
            <a:fld id="{03C7D0F0-10D5-4191-B6F4-99306F468FEF}" type="datetime4">
              <a:rPr lang="en-US" sz="1100">
                <a:solidFill>
                  <a:srgbClr val="000000"/>
                </a:solidFill>
              </a:rPr>
              <a:pPr algn="r" defTabSz="820705"/>
              <a:t>July 16, 2018</a:t>
            </a:fld>
            <a:endParaRPr lang="en-US" sz="1100" dirty="0">
              <a:solidFill>
                <a:srgbClr val="000000"/>
              </a:solidFill>
            </a:endParaRPr>
          </a:p>
        </p:txBody>
      </p:sp>
      <p:sp>
        <p:nvSpPr>
          <p:cNvPr id="61" name="Text Box 115"/>
          <p:cNvSpPr txBox="1">
            <a:spLocks noChangeArrowheads="1"/>
          </p:cNvSpPr>
          <p:nvPr userDrawn="1"/>
        </p:nvSpPr>
        <p:spPr bwMode="auto">
          <a:xfrm>
            <a:off x="13533120" y="7580440"/>
            <a:ext cx="411480" cy="274320"/>
          </a:xfrm>
          <a:prstGeom prst="rect">
            <a:avLst/>
          </a:prstGeom>
          <a:noFill/>
          <a:ln w="9525">
            <a:noFill/>
            <a:miter lim="800000"/>
            <a:headEnd/>
            <a:tailEnd/>
          </a:ln>
          <a:effectLst/>
        </p:spPr>
        <p:txBody>
          <a:bodyPr wrap="square" lIns="0" tIns="0" rIns="0" bIns="0" anchor="ctr" anchorCtr="0">
            <a:noAutofit/>
          </a:bodyPr>
          <a:lstStyle/>
          <a:p>
            <a:pPr algn="r" defTabSz="820705"/>
            <a:fld id="{18E29826-F105-4F77-B977-03F4A4723A21}" type="slidenum">
              <a:rPr lang="en-US" sz="1100" b="1">
                <a:solidFill>
                  <a:srgbClr val="000000"/>
                </a:solidFill>
              </a:rPr>
              <a:pPr algn="r" defTabSz="820705"/>
              <a:t>‹#›</a:t>
            </a:fld>
            <a:endParaRPr lang="en-US" sz="1100" b="1" dirty="0">
              <a:solidFill>
                <a:srgbClr val="000000"/>
              </a:solidFill>
            </a:endParaRPr>
          </a:p>
        </p:txBody>
      </p:sp>
      <p:sp>
        <p:nvSpPr>
          <p:cNvPr id="62" name="Footer Placeholder 4"/>
          <p:cNvSpPr txBox="1">
            <a:spLocks/>
          </p:cNvSpPr>
          <p:nvPr userDrawn="1"/>
        </p:nvSpPr>
        <p:spPr>
          <a:xfrm>
            <a:off x="4800600" y="7580440"/>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solidFill>
                  <a:srgbClr val="000000"/>
                </a:solidFill>
              </a:rPr>
              <a:t>DXC Proprietary and Confidential</a:t>
            </a:r>
            <a:endParaRPr lang="en-US" sz="1100" dirty="0">
              <a:solidFill>
                <a:srgbClr val="000000"/>
              </a:solidFill>
            </a:endParaRPr>
          </a:p>
        </p:txBody>
      </p:sp>
    </p:spTree>
    <p:extLst>
      <p:ext uri="{BB962C8B-B14F-4D97-AF65-F5344CB8AC3E}">
        <p14:creationId xmlns:p14="http://schemas.microsoft.com/office/powerpoint/2010/main" val="4016888677"/>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defTabSz="1462981" rtl="0" eaLnBrk="1" latinLnBrk="0" hangingPunct="1">
        <a:lnSpc>
          <a:spcPct val="85000"/>
        </a:lnSpc>
        <a:spcBef>
          <a:spcPct val="0"/>
        </a:spcBef>
        <a:buNone/>
        <a:defRPr sz="4000" b="1" kern="1200">
          <a:solidFill>
            <a:schemeClr val="tx1"/>
          </a:solidFill>
          <a:latin typeface="+mj-lt"/>
          <a:ea typeface="+mj-ea"/>
          <a:cs typeface="+mj-cs"/>
        </a:defRPr>
      </a:lvl1pPr>
    </p:titleStyle>
    <p:bodyStyle>
      <a:lvl1pPr marL="0" indent="0" algn="l" defTabSz="1462981" rtl="0" eaLnBrk="1" latinLnBrk="0" hangingPunct="1">
        <a:spcBef>
          <a:spcPts val="1200"/>
        </a:spcBef>
        <a:buFontTx/>
        <a:buNone/>
        <a:defRPr sz="2000" b="1" kern="1200">
          <a:solidFill>
            <a:schemeClr val="tx1"/>
          </a:solidFill>
          <a:latin typeface="+mn-lt"/>
          <a:ea typeface="+mn-ea"/>
          <a:cs typeface="+mn-cs"/>
        </a:defRPr>
      </a:lvl1pPr>
      <a:lvl2pPr marL="0" indent="0" algn="l" defTabSz="1462981" rtl="0" eaLnBrk="1" latinLnBrk="0" hangingPunct="1">
        <a:spcBef>
          <a:spcPts val="1200"/>
        </a:spcBef>
        <a:buFontTx/>
        <a:buNone/>
        <a:defRPr sz="2000" kern="1200">
          <a:solidFill>
            <a:schemeClr val="tx1"/>
          </a:solidFill>
          <a:latin typeface="+mn-lt"/>
          <a:ea typeface="+mn-ea"/>
          <a:cs typeface="+mn-cs"/>
        </a:defRPr>
      </a:lvl2pPr>
      <a:lvl3pPr marL="228590" indent="-228590" algn="l" defTabSz="1462981"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182" indent="-228590" algn="l" defTabSz="1462981"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772" indent="-228590" algn="l" defTabSz="1462981"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364" indent="-228590" algn="l" defTabSz="1462981"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2954" indent="-228590" algn="l" defTabSz="1462981"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545" indent="-228590" algn="l" defTabSz="1462981"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136" indent="-228590" algn="l" defTabSz="1462981"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p:bodyStyle>
    <p:otherStyle>
      <a:defPPr>
        <a:defRPr lang="en-US"/>
      </a:defPPr>
      <a:lvl1pPr marL="0" algn="l" defTabSz="1462981" rtl="0" eaLnBrk="1" latinLnBrk="0" hangingPunct="1">
        <a:defRPr sz="1800" kern="1200">
          <a:solidFill>
            <a:schemeClr val="tx1"/>
          </a:solidFill>
          <a:latin typeface="+mn-lt"/>
          <a:ea typeface="+mn-ea"/>
          <a:cs typeface="+mn-cs"/>
        </a:defRPr>
      </a:lvl1pPr>
      <a:lvl2pPr marL="731491" algn="l" defTabSz="1462981" rtl="0" eaLnBrk="1" latinLnBrk="0" hangingPunct="1">
        <a:defRPr sz="1800" kern="1200">
          <a:solidFill>
            <a:schemeClr val="tx1"/>
          </a:solidFill>
          <a:latin typeface="+mn-lt"/>
          <a:ea typeface="+mn-ea"/>
          <a:cs typeface="+mn-cs"/>
        </a:defRPr>
      </a:lvl2pPr>
      <a:lvl3pPr marL="1462981" algn="l" defTabSz="1462981" rtl="0" eaLnBrk="1" latinLnBrk="0" hangingPunct="1">
        <a:defRPr sz="1800" kern="1200">
          <a:solidFill>
            <a:schemeClr val="tx1"/>
          </a:solidFill>
          <a:latin typeface="+mn-lt"/>
          <a:ea typeface="+mn-ea"/>
          <a:cs typeface="+mn-cs"/>
        </a:defRPr>
      </a:lvl3pPr>
      <a:lvl4pPr marL="2194472" algn="l" defTabSz="1462981" rtl="0" eaLnBrk="1" latinLnBrk="0" hangingPunct="1">
        <a:defRPr sz="1800" kern="1200">
          <a:solidFill>
            <a:schemeClr val="tx1"/>
          </a:solidFill>
          <a:latin typeface="+mn-lt"/>
          <a:ea typeface="+mn-ea"/>
          <a:cs typeface="+mn-cs"/>
        </a:defRPr>
      </a:lvl4pPr>
      <a:lvl5pPr marL="2925962" algn="l" defTabSz="1462981" rtl="0" eaLnBrk="1" latinLnBrk="0" hangingPunct="1">
        <a:defRPr sz="1800" kern="1200">
          <a:solidFill>
            <a:schemeClr val="tx1"/>
          </a:solidFill>
          <a:latin typeface="+mn-lt"/>
          <a:ea typeface="+mn-ea"/>
          <a:cs typeface="+mn-cs"/>
        </a:defRPr>
      </a:lvl5pPr>
      <a:lvl6pPr marL="3657454" algn="l" defTabSz="1462981" rtl="0" eaLnBrk="1" latinLnBrk="0" hangingPunct="1">
        <a:defRPr sz="1800" kern="1200">
          <a:solidFill>
            <a:schemeClr val="tx1"/>
          </a:solidFill>
          <a:latin typeface="+mn-lt"/>
          <a:ea typeface="+mn-ea"/>
          <a:cs typeface="+mn-cs"/>
        </a:defRPr>
      </a:lvl6pPr>
      <a:lvl7pPr marL="4388945" algn="l" defTabSz="1462981" rtl="0" eaLnBrk="1" latinLnBrk="0" hangingPunct="1">
        <a:defRPr sz="1800" kern="1200">
          <a:solidFill>
            <a:schemeClr val="tx1"/>
          </a:solidFill>
          <a:latin typeface="+mn-lt"/>
          <a:ea typeface="+mn-ea"/>
          <a:cs typeface="+mn-cs"/>
        </a:defRPr>
      </a:lvl7pPr>
      <a:lvl8pPr marL="5120435" algn="l" defTabSz="1462981" rtl="0" eaLnBrk="1" latinLnBrk="0" hangingPunct="1">
        <a:defRPr sz="1800" kern="1200">
          <a:solidFill>
            <a:schemeClr val="tx1"/>
          </a:solidFill>
          <a:latin typeface="+mn-lt"/>
          <a:ea typeface="+mn-ea"/>
          <a:cs typeface="+mn-cs"/>
        </a:defRPr>
      </a:lvl8pPr>
      <a:lvl9pPr marL="5851926" algn="l" defTabSz="146298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3">
          <p15:clr>
            <a:srgbClr val="F26B43"/>
          </p15:clr>
        </p15:guide>
        <p15:guide id="2" pos="4608">
          <p15:clr>
            <a:srgbClr val="F26B43"/>
          </p15:clr>
        </p15:guide>
        <p15:guide id="3" pos="432">
          <p15:clr>
            <a:srgbClr val="F26B43"/>
          </p15:clr>
        </p15:guide>
        <p15:guide id="4" pos="3024">
          <p15:clr>
            <a:srgbClr val="F26B43"/>
          </p15:clr>
        </p15:guide>
        <p15:guide id="5" pos="3312">
          <p15:clr>
            <a:srgbClr val="F26B43"/>
          </p15:clr>
        </p15:guide>
        <p15:guide id="6" pos="4464">
          <p15:clr>
            <a:srgbClr val="F26B43"/>
          </p15:clr>
        </p15:guide>
        <p15:guide id="7" pos="4752">
          <p15:clr>
            <a:srgbClr val="F26B43"/>
          </p15:clr>
        </p15:guide>
        <p15:guide id="8" pos="5904">
          <p15:clr>
            <a:srgbClr val="F26B43"/>
          </p15:clr>
        </p15:guide>
        <p15:guide id="9" pos="6192">
          <p15:clr>
            <a:srgbClr val="F26B43"/>
          </p15:clr>
        </p15:guide>
        <p15:guide id="10" pos="7488">
          <p15:clr>
            <a:srgbClr val="F26B43"/>
          </p15:clr>
        </p15:guide>
        <p15:guide id="11" pos="8784">
          <p15:clr>
            <a:srgbClr val="F26B43"/>
          </p15:clr>
        </p15:guide>
        <p15:guide id="12" orient="horz" pos="1296">
          <p15:clr>
            <a:srgbClr val="F26B43"/>
          </p15:clr>
        </p15:guide>
        <p15:guide id="13" orient="horz" pos="4522">
          <p15:clr>
            <a:srgbClr val="F26B43"/>
          </p15:clr>
        </p15:guide>
        <p15:guide id="14" orient="horz" pos="489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1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image" Target="../media/image16.png"/><Relationship Id="rId2" Type="http://schemas.openxmlformats.org/officeDocument/2006/relationships/notesSlide" Target="../notesSlides/notesSlide7.xml"/><Relationship Id="rId16" Type="http://schemas.openxmlformats.org/officeDocument/2006/relationships/image" Target="../media/image15.png"/><Relationship Id="rId1" Type="http://schemas.openxmlformats.org/officeDocument/2006/relationships/slideLayout" Target="../slideLayouts/slideLayout10.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5" Type="http://schemas.openxmlformats.org/officeDocument/2006/relationships/image" Target="../media/image14.png"/><Relationship Id="rId10" Type="http://schemas.openxmlformats.org/officeDocument/2006/relationships/diagramData" Target="../diagrams/data2.xml"/><Relationship Id="rId4" Type="http://schemas.openxmlformats.org/officeDocument/2006/relationships/image" Target="../media/image13.png"/><Relationship Id="rId9" Type="http://schemas.microsoft.com/office/2007/relationships/diagramDrawing" Target="../diagrams/drawing1.xml"/><Relationship Id="rId14" Type="http://schemas.microsoft.com/office/2007/relationships/diagramDrawing" Target="../diagrams/drawing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ctrTitle"/>
          </p:nvPr>
        </p:nvSpPr>
        <p:spPr>
          <a:xfrm>
            <a:off x="662587" y="640080"/>
            <a:ext cx="8686800" cy="3429000"/>
          </a:xfrm>
        </p:spPr>
        <p:txBody>
          <a:bodyPr/>
          <a:lstStyle/>
          <a:p>
            <a:r>
              <a:rPr lang="en-US" dirty="0" smtClean="0"/>
              <a:t>The DXC Dandelion Work Experience Program</a:t>
            </a:r>
            <a:endParaRPr lang="en-US" dirty="0"/>
          </a:p>
        </p:txBody>
      </p:sp>
      <p:sp>
        <p:nvSpPr>
          <p:cNvPr id="6" name="Subtitle 20"/>
          <p:cNvSpPr>
            <a:spLocks noGrp="1"/>
          </p:cNvSpPr>
          <p:nvPr>
            <p:ph type="subTitle" idx="1"/>
          </p:nvPr>
        </p:nvSpPr>
        <p:spPr>
          <a:xfrm>
            <a:off x="698502" y="5915000"/>
            <a:ext cx="8686801" cy="914400"/>
          </a:xfrm>
        </p:spPr>
        <p:txBody>
          <a:bodyPr/>
          <a:lstStyle/>
          <a:p>
            <a:r>
              <a:rPr lang="en-US" sz="2000" dirty="0" smtClean="0"/>
              <a:t>Brisbane 2018</a:t>
            </a:r>
            <a:endParaRPr lang="en-US" sz="2000" dirty="0"/>
          </a:p>
        </p:txBody>
      </p:sp>
    </p:spTree>
    <p:extLst>
      <p:ext uri="{BB962C8B-B14F-4D97-AF65-F5344CB8AC3E}">
        <p14:creationId xmlns:p14="http://schemas.microsoft.com/office/powerpoint/2010/main" val="80096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39763"/>
            <a:ext cx="13258800" cy="1098773"/>
          </a:xfrm>
        </p:spPr>
        <p:txBody>
          <a:bodyPr/>
          <a:lstStyle/>
          <a:p>
            <a:r>
              <a:rPr lang="en-AU" dirty="0"/>
              <a:t>Backlog</a:t>
            </a:r>
            <a:endParaRPr lang="en-US" dirty="0"/>
          </a:p>
        </p:txBody>
      </p:sp>
      <p:sp>
        <p:nvSpPr>
          <p:cNvPr id="4" name="TextBox 3"/>
          <p:cNvSpPr txBox="1"/>
          <p:nvPr/>
        </p:nvSpPr>
        <p:spPr>
          <a:xfrm>
            <a:off x="685800" y="1522513"/>
            <a:ext cx="13258800" cy="1877437"/>
          </a:xfrm>
          <a:prstGeom prst="rect">
            <a:avLst/>
          </a:prstGeom>
          <a:noFill/>
        </p:spPr>
        <p:txBody>
          <a:bodyPr wrap="square" rtlCol="0">
            <a:spAutoFit/>
          </a:bodyPr>
          <a:lstStyle/>
          <a:p>
            <a:pPr defTabSz="1462981"/>
            <a:r>
              <a:rPr lang="en-AU" sz="2800" dirty="0">
                <a:solidFill>
                  <a:srgbClr val="000000"/>
                </a:solidFill>
              </a:rPr>
              <a:t>We have created many different activities for the students to play with the robot, including:</a:t>
            </a:r>
          </a:p>
          <a:p>
            <a:pPr defTabSz="1462981"/>
            <a:endParaRPr lang="en-AU" sz="2000" dirty="0">
              <a:solidFill>
                <a:srgbClr val="000000"/>
              </a:solidFill>
            </a:endParaRPr>
          </a:p>
          <a:p>
            <a:pPr defTabSz="1462981"/>
            <a:endParaRPr lang="en-AU" sz="2000" dirty="0">
              <a:solidFill>
                <a:srgbClr val="000000"/>
              </a:solidFill>
            </a:endParaRPr>
          </a:p>
          <a:p>
            <a:pPr defTabSz="1462981"/>
            <a:endParaRPr lang="en-GB" sz="2000" dirty="0">
              <a:solidFill>
                <a:srgbClr val="000000"/>
              </a:solidFill>
            </a:endParaRPr>
          </a:p>
        </p:txBody>
      </p:sp>
      <p:sp>
        <p:nvSpPr>
          <p:cNvPr id="6" name="TextBox 5"/>
          <p:cNvSpPr txBox="1"/>
          <p:nvPr/>
        </p:nvSpPr>
        <p:spPr>
          <a:xfrm>
            <a:off x="685800" y="2864725"/>
            <a:ext cx="13258800" cy="3970318"/>
          </a:xfrm>
          <a:prstGeom prst="rect">
            <a:avLst/>
          </a:prstGeom>
          <a:noFill/>
        </p:spPr>
        <p:txBody>
          <a:bodyPr wrap="square" numCol="2" rtlCol="0">
            <a:spAutoFit/>
          </a:bodyPr>
          <a:lstStyle/>
          <a:p>
            <a:pPr marL="342900" indent="-342900" defTabSz="1462981">
              <a:buFont typeface="Arial" panose="020B0604020202020204" pitchFamily="34" charset="0"/>
              <a:buChar char="•"/>
            </a:pPr>
            <a:r>
              <a:rPr lang="en-GB" sz="2800" dirty="0">
                <a:solidFill>
                  <a:srgbClr val="000000"/>
                </a:solidFill>
              </a:rPr>
              <a:t>Body Parts</a:t>
            </a:r>
          </a:p>
          <a:p>
            <a:pPr marL="342900" indent="-342900" defTabSz="1462981">
              <a:buFont typeface="Arial" panose="020B0604020202020204" pitchFamily="34" charset="0"/>
              <a:buChar char="•"/>
            </a:pPr>
            <a:r>
              <a:rPr lang="en-GB" sz="2800" dirty="0">
                <a:solidFill>
                  <a:srgbClr val="000000"/>
                </a:solidFill>
              </a:rPr>
              <a:t>Stories to Read</a:t>
            </a:r>
          </a:p>
          <a:p>
            <a:pPr marL="342900" indent="-342900" defTabSz="1462981">
              <a:buFont typeface="Arial" panose="020B0604020202020204" pitchFamily="34" charset="0"/>
              <a:buChar char="•"/>
            </a:pPr>
            <a:r>
              <a:rPr lang="en-GB" sz="2800" dirty="0">
                <a:solidFill>
                  <a:srgbClr val="000000"/>
                </a:solidFill>
              </a:rPr>
              <a:t>On demand Text-To-Speech</a:t>
            </a:r>
          </a:p>
          <a:p>
            <a:pPr marL="342900" indent="-342900" defTabSz="1462981">
              <a:buFont typeface="Arial" panose="020B0604020202020204" pitchFamily="34" charset="0"/>
              <a:buChar char="•"/>
            </a:pPr>
            <a:r>
              <a:rPr lang="en-GB" sz="2800" dirty="0">
                <a:solidFill>
                  <a:srgbClr val="000000"/>
                </a:solidFill>
              </a:rPr>
              <a:t>Yoga</a:t>
            </a:r>
          </a:p>
          <a:p>
            <a:pPr marL="342900" indent="-342900" defTabSz="1462981">
              <a:buFont typeface="Arial" panose="020B0604020202020204" pitchFamily="34" charset="0"/>
              <a:buChar char="•"/>
            </a:pPr>
            <a:r>
              <a:rPr lang="en-GB" sz="2800" dirty="0">
                <a:solidFill>
                  <a:srgbClr val="000000"/>
                </a:solidFill>
              </a:rPr>
              <a:t>Alphabet</a:t>
            </a:r>
          </a:p>
          <a:p>
            <a:pPr marL="342900" indent="-342900" defTabSz="1462981">
              <a:buFont typeface="Arial" panose="020B0604020202020204" pitchFamily="34" charset="0"/>
              <a:buChar char="•"/>
            </a:pPr>
            <a:r>
              <a:rPr lang="en-GB" sz="2800" dirty="0">
                <a:solidFill>
                  <a:srgbClr val="000000"/>
                </a:solidFill>
              </a:rPr>
              <a:t>Words on command</a:t>
            </a:r>
          </a:p>
          <a:p>
            <a:pPr marL="342900" indent="-342900" defTabSz="1462981">
              <a:buFont typeface="Arial" panose="020B0604020202020204" pitchFamily="34" charset="0"/>
              <a:buChar char="•"/>
            </a:pPr>
            <a:r>
              <a:rPr lang="en-GB" sz="2800" dirty="0">
                <a:solidFill>
                  <a:srgbClr val="000000"/>
                </a:solidFill>
              </a:rPr>
              <a:t>Cooking Steps</a:t>
            </a:r>
          </a:p>
          <a:p>
            <a:pPr marL="342900" indent="-342900" defTabSz="1462981">
              <a:buFont typeface="Arial" panose="020B0604020202020204" pitchFamily="34" charset="0"/>
              <a:buChar char="•"/>
            </a:pPr>
            <a:r>
              <a:rPr lang="en-GB" sz="2800" dirty="0">
                <a:solidFill>
                  <a:srgbClr val="000000"/>
                </a:solidFill>
              </a:rPr>
              <a:t>Animal Sounds</a:t>
            </a:r>
          </a:p>
          <a:p>
            <a:pPr marL="342900" indent="-342900" defTabSz="1462981">
              <a:buFont typeface="Arial" panose="020B0604020202020204" pitchFamily="34" charset="0"/>
              <a:buChar char="•"/>
            </a:pPr>
            <a:r>
              <a:rPr lang="en-GB" sz="2800" dirty="0">
                <a:solidFill>
                  <a:srgbClr val="000000"/>
                </a:solidFill>
              </a:rPr>
              <a:t>Choose your own adventure </a:t>
            </a:r>
          </a:p>
          <a:p>
            <a:pPr marL="342900" indent="-342900" defTabSz="1462981">
              <a:buFont typeface="Arial" panose="020B0604020202020204" pitchFamily="34" charset="0"/>
              <a:buChar char="•"/>
            </a:pPr>
            <a:r>
              <a:rPr lang="en-GB" sz="2800" dirty="0">
                <a:solidFill>
                  <a:srgbClr val="000000"/>
                </a:solidFill>
              </a:rPr>
              <a:t>End-of-day Instructions</a:t>
            </a:r>
          </a:p>
          <a:p>
            <a:pPr marL="342900" indent="-342900" defTabSz="1462981">
              <a:buFont typeface="Arial" panose="020B0604020202020204" pitchFamily="34" charset="0"/>
              <a:buChar char="•"/>
            </a:pPr>
            <a:r>
              <a:rPr lang="en-GB" sz="2800" dirty="0">
                <a:solidFill>
                  <a:srgbClr val="000000"/>
                </a:solidFill>
              </a:rPr>
              <a:t>Jokes</a:t>
            </a:r>
          </a:p>
          <a:p>
            <a:pPr marL="342900" indent="-342900" defTabSz="1462981">
              <a:buFont typeface="Arial" panose="020B0604020202020204" pitchFamily="34" charset="0"/>
              <a:buChar char="•"/>
            </a:pPr>
            <a:r>
              <a:rPr lang="en-GB" sz="2800" dirty="0">
                <a:solidFill>
                  <a:srgbClr val="000000"/>
                </a:solidFill>
              </a:rPr>
              <a:t>Dances </a:t>
            </a:r>
          </a:p>
          <a:p>
            <a:pPr marL="342900" indent="-342900" defTabSz="1462981">
              <a:buFont typeface="Arial" panose="020B0604020202020204" pitchFamily="34" charset="0"/>
              <a:buChar char="•"/>
            </a:pPr>
            <a:r>
              <a:rPr lang="en-GB" sz="2800" dirty="0">
                <a:solidFill>
                  <a:srgbClr val="000000"/>
                </a:solidFill>
              </a:rPr>
              <a:t>Wellbeing Expectations </a:t>
            </a:r>
          </a:p>
          <a:p>
            <a:pPr marL="342900" indent="-342900" defTabSz="1462981">
              <a:buFont typeface="Arial" panose="020B0604020202020204" pitchFamily="34" charset="0"/>
              <a:buChar char="•"/>
            </a:pPr>
            <a:r>
              <a:rPr lang="en-GB" sz="2800" dirty="0">
                <a:solidFill>
                  <a:srgbClr val="000000"/>
                </a:solidFill>
              </a:rPr>
              <a:t>Fun Facts</a:t>
            </a:r>
          </a:p>
          <a:p>
            <a:pPr marL="342900" indent="-342900" defTabSz="1462981">
              <a:buFont typeface="Arial" panose="020B0604020202020204" pitchFamily="34" charset="0"/>
              <a:buChar char="•"/>
            </a:pPr>
            <a:r>
              <a:rPr lang="en-GB" sz="2800" dirty="0">
                <a:solidFill>
                  <a:srgbClr val="000000"/>
                </a:solidFill>
              </a:rPr>
              <a:t>Maths </a:t>
            </a:r>
          </a:p>
          <a:p>
            <a:pPr marL="342900" indent="-342900" defTabSz="1462981">
              <a:buFont typeface="Arial" panose="020B0604020202020204" pitchFamily="34" charset="0"/>
              <a:buChar char="•"/>
            </a:pPr>
            <a:r>
              <a:rPr lang="en-GB" sz="2800" dirty="0">
                <a:solidFill>
                  <a:srgbClr val="000000"/>
                </a:solidFill>
              </a:rPr>
              <a:t>Zones of Regulation</a:t>
            </a:r>
          </a:p>
          <a:p>
            <a:pPr marL="342900" indent="-342900" defTabSz="1462981">
              <a:buFont typeface="Arial" panose="020B0604020202020204" pitchFamily="34" charset="0"/>
              <a:buChar char="•"/>
            </a:pPr>
            <a:r>
              <a:rPr lang="en-GB" sz="2800" dirty="0">
                <a:solidFill>
                  <a:srgbClr val="000000"/>
                </a:solidFill>
              </a:rPr>
              <a:t>Meditation</a:t>
            </a:r>
          </a:p>
        </p:txBody>
      </p:sp>
    </p:spTree>
    <p:extLst>
      <p:ext uri="{BB962C8B-B14F-4D97-AF65-F5344CB8AC3E}">
        <p14:creationId xmlns:p14="http://schemas.microsoft.com/office/powerpoint/2010/main" val="298795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Sprint </a:t>
            </a:r>
            <a:r>
              <a:rPr lang="en-AU" dirty="0" smtClean="0"/>
              <a:t>Overview</a:t>
            </a:r>
            <a:endParaRPr lang="en-US" dirty="0"/>
          </a:p>
        </p:txBody>
      </p:sp>
      <p:sp>
        <p:nvSpPr>
          <p:cNvPr id="3" name="Content Placeholder 4"/>
          <p:cNvSpPr txBox="1">
            <a:spLocks/>
          </p:cNvSpPr>
          <p:nvPr/>
        </p:nvSpPr>
        <p:spPr>
          <a:xfrm>
            <a:off x="762472" y="1738536"/>
            <a:ext cx="9577064" cy="5688632"/>
          </a:xfrm>
          <a:prstGeom prst="rect">
            <a:avLst/>
          </a:prstGeom>
        </p:spPr>
        <p:txBody>
          <a:bodyPr>
            <a:normAutofit/>
          </a:bodyP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2400" dirty="0">
                <a:solidFill>
                  <a:srgbClr val="000000"/>
                </a:solidFill>
                <a:cs typeface="Arial" panose="020B0604020202020204" pitchFamily="34" charset="0"/>
              </a:rPr>
              <a:t>Sprint 1:</a:t>
            </a:r>
          </a:p>
          <a:p>
            <a:pPr marL="342900" indent="-342900">
              <a:buFont typeface="Arial" panose="020B0604020202020204" pitchFamily="34" charset="0"/>
              <a:buChar char="•"/>
            </a:pPr>
            <a:r>
              <a:rPr lang="en-AU" sz="2400" b="0" dirty="0">
                <a:solidFill>
                  <a:srgbClr val="000000"/>
                </a:solidFill>
                <a:cs typeface="Arial" panose="020B0604020202020204" pitchFamily="34" charset="0"/>
              </a:rPr>
              <a:t>Prioritised the Product Backlog and created estimates per task </a:t>
            </a:r>
          </a:p>
          <a:p>
            <a:pPr marL="342900" indent="-342900">
              <a:buFont typeface="Arial" panose="020B0604020202020204" pitchFamily="34" charset="0"/>
              <a:buChar char="•"/>
            </a:pPr>
            <a:r>
              <a:rPr lang="en-AU" sz="2400" b="0" dirty="0">
                <a:solidFill>
                  <a:srgbClr val="000000"/>
                </a:solidFill>
                <a:cs typeface="Arial" panose="020B0604020202020204" pitchFamily="34" charset="0"/>
              </a:rPr>
              <a:t>Worked with an </a:t>
            </a:r>
            <a:r>
              <a:rPr lang="en-AU" sz="2400" b="0" dirty="0" smtClean="0">
                <a:solidFill>
                  <a:srgbClr val="000000"/>
                </a:solidFill>
                <a:cs typeface="Arial" panose="020B0604020202020204" pitchFamily="34" charset="0"/>
              </a:rPr>
              <a:t>250 </a:t>
            </a:r>
            <a:r>
              <a:rPr lang="en-AU" sz="2400" b="0" dirty="0">
                <a:solidFill>
                  <a:srgbClr val="000000"/>
                </a:solidFill>
                <a:cs typeface="Arial" panose="020B0604020202020204" pitchFamily="34" charset="0"/>
              </a:rPr>
              <a:t>hour capacity </a:t>
            </a:r>
          </a:p>
          <a:p>
            <a:pPr marL="342900" indent="-342900">
              <a:buFont typeface="Arial" panose="020B0604020202020204" pitchFamily="34" charset="0"/>
              <a:buChar char="•"/>
            </a:pPr>
            <a:r>
              <a:rPr lang="en-AU" sz="2400" b="0" dirty="0">
                <a:solidFill>
                  <a:srgbClr val="000000"/>
                </a:solidFill>
                <a:cs typeface="Arial" panose="020B0604020202020204" pitchFamily="34" charset="0"/>
              </a:rPr>
              <a:t>Split into two groups of 5</a:t>
            </a:r>
          </a:p>
          <a:p>
            <a:pPr marL="342900" indent="-342900">
              <a:buFont typeface="Arial" panose="020B0604020202020204" pitchFamily="34" charset="0"/>
              <a:buChar char="•"/>
            </a:pPr>
            <a:r>
              <a:rPr lang="en-AU" sz="2400" b="0" dirty="0">
                <a:solidFill>
                  <a:srgbClr val="000000"/>
                </a:solidFill>
                <a:cs typeface="Arial" panose="020B0604020202020204" pitchFamily="34" charset="0"/>
              </a:rPr>
              <a:t>Focused on working through the highest prioritised tasks</a:t>
            </a:r>
          </a:p>
          <a:p>
            <a:endParaRPr lang="en-US" sz="2400" dirty="0">
              <a:solidFill>
                <a:srgbClr val="000000"/>
              </a:solidFill>
              <a:cs typeface="Arial" panose="020B0604020202020204" pitchFamily="34" charset="0"/>
            </a:endParaRPr>
          </a:p>
          <a:p>
            <a:r>
              <a:rPr lang="en-US" sz="2400" dirty="0">
                <a:solidFill>
                  <a:srgbClr val="000000"/>
                </a:solidFill>
                <a:cs typeface="Arial" panose="020B0604020202020204" pitchFamily="34" charset="0"/>
              </a:rPr>
              <a:t>Sprint 2: </a:t>
            </a:r>
          </a:p>
          <a:p>
            <a:pPr marL="342900" indent="-342900">
              <a:buFont typeface="Arial" panose="020B0604020202020204" pitchFamily="34" charset="0"/>
              <a:buChar char="•"/>
            </a:pPr>
            <a:r>
              <a:rPr lang="en-AU" sz="2400" b="0" dirty="0">
                <a:solidFill>
                  <a:srgbClr val="000000"/>
                </a:solidFill>
                <a:cs typeface="Arial" panose="020B0604020202020204" pitchFamily="34" charset="0"/>
              </a:rPr>
              <a:t>Worked on the remaining backlog </a:t>
            </a:r>
          </a:p>
          <a:p>
            <a:pPr marL="342900" indent="-342900">
              <a:buFont typeface="Arial" panose="020B0604020202020204" pitchFamily="34" charset="0"/>
              <a:buChar char="•"/>
            </a:pPr>
            <a:r>
              <a:rPr lang="en-AU" sz="2400" b="0" dirty="0">
                <a:solidFill>
                  <a:srgbClr val="000000"/>
                </a:solidFill>
                <a:cs typeface="Arial" panose="020B0604020202020204" pitchFamily="34" charset="0"/>
              </a:rPr>
              <a:t>Evenly distributed the remaining work </a:t>
            </a:r>
          </a:p>
          <a:p>
            <a:pPr marL="342900" indent="-342900">
              <a:buFont typeface="Arial" panose="020B0604020202020204" pitchFamily="34" charset="0"/>
              <a:buChar char="•"/>
            </a:pPr>
            <a:endParaRPr lang="en-AU" dirty="0">
              <a:solidFill>
                <a:srgbClr val="000000"/>
              </a:solidFill>
              <a:cs typeface="Arial" panose="020B0604020202020204" pitchFamily="34" charset="0"/>
            </a:endParaRPr>
          </a:p>
          <a:p>
            <a:pPr marL="342900" indent="-342900">
              <a:buFont typeface="Arial" panose="020B0604020202020204" pitchFamily="34" charset="0"/>
              <a:buChar char="•"/>
            </a:pPr>
            <a:endParaRPr lang="en-AU" dirty="0">
              <a:solidFill>
                <a:srgbClr val="000000"/>
              </a:solidFill>
              <a:cs typeface="Arial" panose="020B0604020202020204" pitchFamily="34" charset="0"/>
            </a:endParaRPr>
          </a:p>
        </p:txBody>
      </p:sp>
    </p:spTree>
    <p:extLst>
      <p:ext uri="{BB962C8B-B14F-4D97-AF65-F5344CB8AC3E}">
        <p14:creationId xmlns:p14="http://schemas.microsoft.com/office/powerpoint/2010/main" val="420463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Sprint Overview – </a:t>
            </a:r>
            <a:r>
              <a:rPr lang="en-AU" dirty="0" smtClean="0"/>
              <a:t>Burndown Chart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140" y="1348581"/>
            <a:ext cx="11017177" cy="5973925"/>
          </a:xfrm>
          <a:prstGeom prst="rect">
            <a:avLst/>
          </a:prstGeom>
        </p:spPr>
      </p:pic>
    </p:spTree>
    <p:extLst>
      <p:ext uri="{BB962C8B-B14F-4D97-AF65-F5344CB8AC3E}">
        <p14:creationId xmlns:p14="http://schemas.microsoft.com/office/powerpoint/2010/main" val="35100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Choregraphe</a:t>
            </a:r>
            <a:endParaRPr lang="en-US" dirty="0"/>
          </a:p>
        </p:txBody>
      </p:sp>
      <p:sp>
        <p:nvSpPr>
          <p:cNvPr id="3" name="TextBox 2"/>
          <p:cNvSpPr txBox="1"/>
          <p:nvPr/>
        </p:nvSpPr>
        <p:spPr>
          <a:xfrm>
            <a:off x="906488" y="2170584"/>
            <a:ext cx="5400600" cy="3194721"/>
          </a:xfrm>
          <a:prstGeom prst="rect">
            <a:avLst/>
          </a:prstGeom>
          <a:noFill/>
        </p:spPr>
        <p:txBody>
          <a:bodyPr wrap="square" rtlCol="0">
            <a:spAutoFit/>
          </a:bodyPr>
          <a:lstStyle/>
          <a:p>
            <a:pPr marL="457200" indent="-457200">
              <a:buFont typeface="Arial" panose="020B0604020202020204" pitchFamily="34" charset="0"/>
              <a:buChar char="•"/>
            </a:pPr>
            <a:r>
              <a:rPr lang="en-AU" dirty="0" smtClean="0">
                <a:solidFill>
                  <a:srgbClr val="000000"/>
                </a:solidFill>
              </a:rPr>
              <a:t>Python-Based</a:t>
            </a:r>
          </a:p>
          <a:p>
            <a:pPr marL="457200" indent="-457200">
              <a:buFont typeface="Arial" panose="020B0604020202020204" pitchFamily="34" charset="0"/>
              <a:buChar char="•"/>
            </a:pPr>
            <a:endParaRPr lang="en-AU" dirty="0">
              <a:solidFill>
                <a:srgbClr val="000000"/>
              </a:solidFill>
            </a:endParaRPr>
          </a:p>
          <a:p>
            <a:pPr marL="457200" indent="-457200">
              <a:buFont typeface="Arial" panose="020B0604020202020204" pitchFamily="34" charset="0"/>
              <a:buChar char="•"/>
            </a:pPr>
            <a:endParaRPr lang="en-AU" dirty="0" smtClean="0">
              <a:solidFill>
                <a:srgbClr val="000000"/>
              </a:solidFill>
            </a:endParaRPr>
          </a:p>
          <a:p>
            <a:pPr marL="457200" indent="-457200">
              <a:buFont typeface="Arial" panose="020B0604020202020204" pitchFamily="34" charset="0"/>
              <a:buChar char="•"/>
            </a:pPr>
            <a:r>
              <a:rPr lang="en-AU" dirty="0" smtClean="0">
                <a:solidFill>
                  <a:srgbClr val="000000"/>
                </a:solidFill>
              </a:rPr>
              <a:t>User-Friendly </a:t>
            </a:r>
            <a:r>
              <a:rPr lang="en-AU" dirty="0">
                <a:solidFill>
                  <a:srgbClr val="000000"/>
                </a:solidFill>
              </a:rPr>
              <a:t>I</a:t>
            </a:r>
            <a:r>
              <a:rPr lang="en-AU" dirty="0" smtClean="0">
                <a:solidFill>
                  <a:srgbClr val="000000"/>
                </a:solidFill>
              </a:rPr>
              <a:t>nterface</a:t>
            </a:r>
          </a:p>
          <a:p>
            <a:pPr marL="457200" indent="-457200">
              <a:buFont typeface="Arial" panose="020B0604020202020204" pitchFamily="34" charset="0"/>
              <a:buChar char="•"/>
            </a:pPr>
            <a:endParaRPr lang="en-AU" dirty="0">
              <a:solidFill>
                <a:srgbClr val="000000"/>
              </a:solidFill>
            </a:endParaRPr>
          </a:p>
          <a:p>
            <a:pPr marL="457200" indent="-457200">
              <a:buFont typeface="Arial" panose="020B0604020202020204" pitchFamily="34" charset="0"/>
              <a:buChar char="•"/>
            </a:pPr>
            <a:endParaRPr lang="en-AU" dirty="0" smtClean="0">
              <a:solidFill>
                <a:srgbClr val="000000"/>
              </a:solidFill>
            </a:endParaRPr>
          </a:p>
          <a:p>
            <a:pPr marL="457200" indent="-457200">
              <a:buFont typeface="Arial" panose="020B0604020202020204" pitchFamily="34" charset="0"/>
              <a:buChar char="•"/>
            </a:pPr>
            <a:r>
              <a:rPr lang="en-AU" dirty="0" smtClean="0">
                <a:solidFill>
                  <a:srgbClr val="000000"/>
                </a:solidFill>
              </a:rPr>
              <a:t>Virtual Robot</a:t>
            </a:r>
            <a:endParaRPr lang="en-US" dirty="0">
              <a:solidFill>
                <a:srgbClr val="000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3112" y="1857403"/>
            <a:ext cx="7167331" cy="3821081"/>
          </a:xfrm>
          <a:prstGeom prst="rect">
            <a:avLst/>
          </a:prstGeom>
        </p:spPr>
      </p:pic>
      <p:cxnSp>
        <p:nvCxnSpPr>
          <p:cNvPr id="6" name="Straight Arrow Connector 5"/>
          <p:cNvCxnSpPr/>
          <p:nvPr/>
        </p:nvCxnSpPr>
        <p:spPr>
          <a:xfrm>
            <a:off x="9149792" y="1348581"/>
            <a:ext cx="0" cy="894011"/>
          </a:xfrm>
          <a:prstGeom prst="straightConnector1">
            <a:avLst/>
          </a:prstGeom>
          <a:ln w="6350" cap="sq">
            <a:solidFill>
              <a:srgbClr val="FF0000"/>
            </a:solidFill>
            <a:tailEnd type="triangle"/>
          </a:ln>
        </p:spPr>
        <p:style>
          <a:lnRef idx="1">
            <a:schemeClr val="accent1"/>
          </a:lnRef>
          <a:fillRef idx="0">
            <a:schemeClr val="accent1"/>
          </a:fillRef>
          <a:effectRef idx="0">
            <a:schemeClr val="accent1"/>
          </a:effectRef>
          <a:fontRef idx="minor">
            <a:schemeClr val="lt1"/>
          </a:fontRef>
        </p:style>
      </p:cxnSp>
      <p:cxnSp>
        <p:nvCxnSpPr>
          <p:cNvPr id="8" name="Straight Arrow Connector 7"/>
          <p:cNvCxnSpPr/>
          <p:nvPr/>
        </p:nvCxnSpPr>
        <p:spPr>
          <a:xfrm>
            <a:off x="7387208" y="1348581"/>
            <a:ext cx="0" cy="1254051"/>
          </a:xfrm>
          <a:prstGeom prst="straightConnector1">
            <a:avLst/>
          </a:prstGeom>
          <a:ln w="6350" cap="sq">
            <a:solidFill>
              <a:srgbClr val="FF0000"/>
            </a:solidFill>
            <a:tailEnd type="triangle"/>
          </a:ln>
        </p:spPr>
        <p:style>
          <a:lnRef idx="1">
            <a:schemeClr val="accent1"/>
          </a:lnRef>
          <a:fillRef idx="0">
            <a:schemeClr val="accent1"/>
          </a:fillRef>
          <a:effectRef idx="0">
            <a:schemeClr val="accent1"/>
          </a:effectRef>
          <a:fontRef idx="minor">
            <a:schemeClr val="lt1"/>
          </a:fontRef>
        </p:style>
      </p:cxnSp>
      <p:cxnSp>
        <p:nvCxnSpPr>
          <p:cNvPr id="10" name="Straight Arrow Connector 9"/>
          <p:cNvCxnSpPr/>
          <p:nvPr/>
        </p:nvCxnSpPr>
        <p:spPr>
          <a:xfrm flipV="1">
            <a:off x="7436315" y="3322712"/>
            <a:ext cx="22901" cy="2796964"/>
          </a:xfrm>
          <a:prstGeom prst="straightConnector1">
            <a:avLst/>
          </a:prstGeom>
          <a:ln w="6350" cap="sq">
            <a:solidFill>
              <a:srgbClr val="FF0000"/>
            </a:solidFill>
            <a:tailEnd type="triangle"/>
          </a:ln>
        </p:spPr>
        <p:style>
          <a:lnRef idx="1">
            <a:schemeClr val="accent1"/>
          </a:lnRef>
          <a:fillRef idx="0">
            <a:schemeClr val="accent1"/>
          </a:fillRef>
          <a:effectRef idx="0">
            <a:schemeClr val="accent1"/>
          </a:effectRef>
          <a:fontRef idx="minor">
            <a:schemeClr val="lt1"/>
          </a:fontRef>
        </p:style>
      </p:cxnSp>
      <p:cxnSp>
        <p:nvCxnSpPr>
          <p:cNvPr id="12" name="Straight Arrow Connector 11"/>
          <p:cNvCxnSpPr/>
          <p:nvPr/>
        </p:nvCxnSpPr>
        <p:spPr>
          <a:xfrm flipV="1">
            <a:off x="9331424" y="4330824"/>
            <a:ext cx="0" cy="1800200"/>
          </a:xfrm>
          <a:prstGeom prst="straightConnector1">
            <a:avLst/>
          </a:prstGeom>
          <a:ln w="6350" cap="sq">
            <a:solidFill>
              <a:srgbClr val="FF0000"/>
            </a:solidFill>
            <a:tailEnd type="triangle"/>
          </a:ln>
        </p:spPr>
        <p:style>
          <a:lnRef idx="1">
            <a:schemeClr val="accent1"/>
          </a:lnRef>
          <a:fillRef idx="0">
            <a:schemeClr val="accent1"/>
          </a:fillRef>
          <a:effectRef idx="0">
            <a:schemeClr val="accent1"/>
          </a:effectRef>
          <a:fontRef idx="minor">
            <a:schemeClr val="lt1"/>
          </a:fontRef>
        </p:style>
      </p:cxnSp>
      <p:cxnSp>
        <p:nvCxnSpPr>
          <p:cNvPr id="14" name="Straight Arrow Connector 13"/>
          <p:cNvCxnSpPr/>
          <p:nvPr/>
        </p:nvCxnSpPr>
        <p:spPr>
          <a:xfrm flipV="1">
            <a:off x="11275640" y="3240739"/>
            <a:ext cx="0" cy="2942456"/>
          </a:xfrm>
          <a:prstGeom prst="straightConnector1">
            <a:avLst/>
          </a:prstGeom>
          <a:ln w="6350" cap="sq">
            <a:solidFill>
              <a:srgbClr val="FF0000"/>
            </a:solidFill>
            <a:tailEnd type="triangle"/>
          </a:ln>
        </p:spPr>
        <p:style>
          <a:lnRef idx="1">
            <a:schemeClr val="accent1"/>
          </a:lnRef>
          <a:fillRef idx="0">
            <a:schemeClr val="accent1"/>
          </a:fillRef>
          <a:effectRef idx="0">
            <a:schemeClr val="accent1"/>
          </a:effectRef>
          <a:fontRef idx="minor">
            <a:schemeClr val="lt1"/>
          </a:fontRef>
        </p:style>
      </p:cxnSp>
      <p:cxnSp>
        <p:nvCxnSpPr>
          <p:cNvPr id="16" name="Straight Arrow Connector 15"/>
          <p:cNvCxnSpPr/>
          <p:nvPr/>
        </p:nvCxnSpPr>
        <p:spPr>
          <a:xfrm flipV="1">
            <a:off x="12571784" y="5678484"/>
            <a:ext cx="0" cy="720080"/>
          </a:xfrm>
          <a:prstGeom prst="straightConnector1">
            <a:avLst/>
          </a:prstGeom>
          <a:ln w="6350" cap="sq">
            <a:solidFill>
              <a:srgbClr val="FF0000"/>
            </a:solidFill>
            <a:tailEnd type="triangle"/>
          </a:ln>
        </p:spPr>
        <p:style>
          <a:lnRef idx="1">
            <a:schemeClr val="accent1"/>
          </a:lnRef>
          <a:fillRef idx="0">
            <a:schemeClr val="accent1"/>
          </a:fillRef>
          <a:effectRef idx="0">
            <a:schemeClr val="accent1"/>
          </a:effectRef>
          <a:fontRef idx="minor">
            <a:schemeClr val="lt1"/>
          </a:fontRef>
        </p:style>
      </p:cxnSp>
      <p:sp>
        <p:nvSpPr>
          <p:cNvPr id="18" name="TextBox 17"/>
          <p:cNvSpPr txBox="1"/>
          <p:nvPr/>
        </p:nvSpPr>
        <p:spPr>
          <a:xfrm flipH="1">
            <a:off x="8498555" y="980818"/>
            <a:ext cx="1377705" cy="307777"/>
          </a:xfrm>
          <a:prstGeom prst="rect">
            <a:avLst/>
          </a:prstGeom>
          <a:noFill/>
        </p:spPr>
        <p:txBody>
          <a:bodyPr wrap="square" rtlCol="0">
            <a:spAutoFit/>
          </a:bodyPr>
          <a:lstStyle/>
          <a:p>
            <a:r>
              <a:rPr lang="en-AU" sz="1400" dirty="0" smtClean="0">
                <a:solidFill>
                  <a:srgbClr val="000000"/>
                </a:solidFill>
              </a:rPr>
              <a:t>Pose Stored</a:t>
            </a:r>
            <a:endParaRPr lang="en-US" sz="1400" dirty="0">
              <a:solidFill>
                <a:srgbClr val="000000"/>
              </a:solidFill>
            </a:endParaRPr>
          </a:p>
        </p:txBody>
      </p:sp>
      <p:sp>
        <p:nvSpPr>
          <p:cNvPr id="19" name="TextBox 18"/>
          <p:cNvSpPr txBox="1"/>
          <p:nvPr/>
        </p:nvSpPr>
        <p:spPr>
          <a:xfrm>
            <a:off x="6411441" y="768694"/>
            <a:ext cx="1856598" cy="523220"/>
          </a:xfrm>
          <a:prstGeom prst="rect">
            <a:avLst/>
          </a:prstGeom>
          <a:noFill/>
        </p:spPr>
        <p:txBody>
          <a:bodyPr wrap="none" rtlCol="0">
            <a:spAutoFit/>
          </a:bodyPr>
          <a:lstStyle/>
          <a:p>
            <a:pPr algn="ctr"/>
            <a:r>
              <a:rPr lang="en-AU" sz="1400" dirty="0" err="1" smtClean="0">
                <a:solidFill>
                  <a:srgbClr val="000000"/>
                </a:solidFill>
              </a:rPr>
              <a:t>Keyframe</a:t>
            </a:r>
            <a:r>
              <a:rPr lang="en-AU" sz="1400" dirty="0" smtClean="0">
                <a:solidFill>
                  <a:srgbClr val="000000"/>
                </a:solidFill>
              </a:rPr>
              <a:t>/Behaviour </a:t>
            </a:r>
          </a:p>
          <a:p>
            <a:pPr algn="ctr"/>
            <a:r>
              <a:rPr lang="en-AU" sz="1400" dirty="0" smtClean="0">
                <a:solidFill>
                  <a:srgbClr val="000000"/>
                </a:solidFill>
              </a:rPr>
              <a:t>Layer</a:t>
            </a:r>
            <a:endParaRPr lang="en-US" sz="1400" dirty="0">
              <a:solidFill>
                <a:srgbClr val="000000"/>
              </a:solidFill>
            </a:endParaRPr>
          </a:p>
        </p:txBody>
      </p:sp>
      <p:sp>
        <p:nvSpPr>
          <p:cNvPr id="20" name="TextBox 19"/>
          <p:cNvSpPr txBox="1"/>
          <p:nvPr/>
        </p:nvSpPr>
        <p:spPr>
          <a:xfrm>
            <a:off x="6849391" y="6183195"/>
            <a:ext cx="1867431" cy="307777"/>
          </a:xfrm>
          <a:prstGeom prst="rect">
            <a:avLst/>
          </a:prstGeom>
          <a:noFill/>
        </p:spPr>
        <p:txBody>
          <a:bodyPr wrap="square" rtlCol="0">
            <a:spAutoFit/>
          </a:bodyPr>
          <a:lstStyle/>
          <a:p>
            <a:r>
              <a:rPr lang="en-AU" sz="1400" dirty="0" smtClean="0">
                <a:solidFill>
                  <a:srgbClr val="000000"/>
                </a:solidFill>
              </a:rPr>
              <a:t>Signal sent</a:t>
            </a:r>
            <a:endParaRPr lang="en-US" sz="1400" dirty="0">
              <a:solidFill>
                <a:srgbClr val="000000"/>
              </a:solidFill>
            </a:endParaRPr>
          </a:p>
        </p:txBody>
      </p:sp>
      <p:sp>
        <p:nvSpPr>
          <p:cNvPr id="21" name="TextBox 20"/>
          <p:cNvSpPr txBox="1"/>
          <p:nvPr/>
        </p:nvSpPr>
        <p:spPr>
          <a:xfrm>
            <a:off x="8402584" y="6119676"/>
            <a:ext cx="1838738" cy="523220"/>
          </a:xfrm>
          <a:prstGeom prst="rect">
            <a:avLst/>
          </a:prstGeom>
          <a:noFill/>
        </p:spPr>
        <p:txBody>
          <a:bodyPr wrap="square" rtlCol="0">
            <a:spAutoFit/>
          </a:bodyPr>
          <a:lstStyle/>
          <a:p>
            <a:pPr algn="ctr"/>
            <a:r>
              <a:rPr lang="en-AU" sz="1400" dirty="0" smtClean="0">
                <a:solidFill>
                  <a:srgbClr val="000000"/>
                </a:solidFill>
              </a:rPr>
              <a:t>Box containing behaviour</a:t>
            </a:r>
            <a:endParaRPr lang="en-US" sz="1400" dirty="0">
              <a:solidFill>
                <a:srgbClr val="000000"/>
              </a:solidFill>
            </a:endParaRPr>
          </a:p>
        </p:txBody>
      </p:sp>
      <p:sp>
        <p:nvSpPr>
          <p:cNvPr id="22" name="TextBox 21"/>
          <p:cNvSpPr txBox="1"/>
          <p:nvPr/>
        </p:nvSpPr>
        <p:spPr>
          <a:xfrm>
            <a:off x="10362047" y="6279164"/>
            <a:ext cx="1827186" cy="523220"/>
          </a:xfrm>
          <a:prstGeom prst="rect">
            <a:avLst/>
          </a:prstGeom>
          <a:noFill/>
        </p:spPr>
        <p:txBody>
          <a:bodyPr wrap="square" rtlCol="0">
            <a:spAutoFit/>
          </a:bodyPr>
          <a:lstStyle/>
          <a:p>
            <a:pPr algn="ctr"/>
            <a:r>
              <a:rPr lang="en-AU" sz="1400" dirty="0" smtClean="0">
                <a:solidFill>
                  <a:srgbClr val="000000"/>
                </a:solidFill>
              </a:rPr>
              <a:t>Signal terminal </a:t>
            </a:r>
          </a:p>
          <a:p>
            <a:pPr algn="ctr"/>
            <a:r>
              <a:rPr lang="en-AU" sz="1400" dirty="0" smtClean="0">
                <a:solidFill>
                  <a:srgbClr val="000000"/>
                </a:solidFill>
              </a:rPr>
              <a:t>(end behaviour)</a:t>
            </a:r>
            <a:endParaRPr lang="en-US" sz="1400" dirty="0">
              <a:solidFill>
                <a:srgbClr val="000000"/>
              </a:solidFill>
            </a:endParaRPr>
          </a:p>
        </p:txBody>
      </p:sp>
      <p:sp>
        <p:nvSpPr>
          <p:cNvPr id="23" name="TextBox 22"/>
          <p:cNvSpPr txBox="1"/>
          <p:nvPr/>
        </p:nvSpPr>
        <p:spPr>
          <a:xfrm>
            <a:off x="11794515" y="6490972"/>
            <a:ext cx="1588840" cy="307777"/>
          </a:xfrm>
          <a:prstGeom prst="rect">
            <a:avLst/>
          </a:prstGeom>
          <a:noFill/>
        </p:spPr>
        <p:txBody>
          <a:bodyPr wrap="square" rtlCol="0">
            <a:spAutoFit/>
          </a:bodyPr>
          <a:lstStyle/>
          <a:p>
            <a:pPr algn="ctr"/>
            <a:r>
              <a:rPr lang="en-AU" sz="1400" dirty="0" smtClean="0">
                <a:solidFill>
                  <a:srgbClr val="000000"/>
                </a:solidFill>
              </a:rPr>
              <a:t>Virtual robot</a:t>
            </a:r>
            <a:endParaRPr lang="en-US" sz="1400" dirty="0">
              <a:solidFill>
                <a:srgbClr val="000000"/>
              </a:solidFill>
            </a:endParaRPr>
          </a:p>
        </p:txBody>
      </p:sp>
    </p:spTree>
    <p:extLst>
      <p:ext uri="{BB962C8B-B14F-4D97-AF65-F5344CB8AC3E}">
        <p14:creationId xmlns:p14="http://schemas.microsoft.com/office/powerpoint/2010/main" val="173649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Testing phase  </a:t>
            </a:r>
            <a:endParaRPr lang="en-US" dirty="0"/>
          </a:p>
        </p:txBody>
      </p:sp>
      <p:pic>
        <p:nvPicPr>
          <p:cNvPr id="3" name="Picture 2"/>
          <p:cNvPicPr>
            <a:picLocks noChangeAspect="1"/>
          </p:cNvPicPr>
          <p:nvPr/>
        </p:nvPicPr>
        <p:blipFill rotWithShape="1">
          <a:blip r:embed="rId3"/>
          <a:srcRect t="9677" r="1072" b="5377"/>
          <a:stretch/>
        </p:blipFill>
        <p:spPr>
          <a:xfrm>
            <a:off x="1410544" y="1270483"/>
            <a:ext cx="11233248" cy="5411137"/>
          </a:xfrm>
          <a:prstGeom prst="rect">
            <a:avLst/>
          </a:prstGeom>
        </p:spPr>
      </p:pic>
    </p:spTree>
    <p:extLst>
      <p:ext uri="{BB962C8B-B14F-4D97-AF65-F5344CB8AC3E}">
        <p14:creationId xmlns:p14="http://schemas.microsoft.com/office/powerpoint/2010/main" val="301682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smtClean="0"/>
              <a:t>Test cases </a:t>
            </a:r>
            <a:endParaRPr lang="en-US" dirty="0"/>
          </a:p>
        </p:txBody>
      </p:sp>
      <p:pic>
        <p:nvPicPr>
          <p:cNvPr id="9" name="Picture 8"/>
          <p:cNvPicPr>
            <a:picLocks noChangeAspect="1"/>
          </p:cNvPicPr>
          <p:nvPr/>
        </p:nvPicPr>
        <p:blipFill rotWithShape="1">
          <a:blip r:embed="rId2"/>
          <a:srcRect t="9302" r="1274" b="5814"/>
          <a:stretch/>
        </p:blipFill>
        <p:spPr>
          <a:xfrm>
            <a:off x="1440633" y="1180474"/>
            <a:ext cx="11749134" cy="5868652"/>
          </a:xfrm>
          <a:prstGeom prst="rect">
            <a:avLst/>
          </a:prstGeom>
        </p:spPr>
      </p:pic>
    </p:spTree>
    <p:extLst>
      <p:ext uri="{BB962C8B-B14F-4D97-AF65-F5344CB8AC3E}">
        <p14:creationId xmlns:p14="http://schemas.microsoft.com/office/powerpoint/2010/main" val="170636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smtClean="0"/>
              <a:t>Test runs </a:t>
            </a:r>
            <a:endParaRPr lang="en-US" dirty="0"/>
          </a:p>
        </p:txBody>
      </p:sp>
      <p:pic>
        <p:nvPicPr>
          <p:cNvPr id="6" name="Picture 5"/>
          <p:cNvPicPr>
            <a:picLocks noChangeAspect="1"/>
          </p:cNvPicPr>
          <p:nvPr/>
        </p:nvPicPr>
        <p:blipFill rotWithShape="1">
          <a:blip r:embed="rId2"/>
          <a:srcRect t="9050" r="1772" b="5211"/>
          <a:stretch/>
        </p:blipFill>
        <p:spPr>
          <a:xfrm>
            <a:off x="1438249" y="1229319"/>
            <a:ext cx="11753903" cy="5770963"/>
          </a:xfrm>
          <a:prstGeom prst="rect">
            <a:avLst/>
          </a:prstGeom>
        </p:spPr>
      </p:pic>
    </p:spTree>
    <p:extLst>
      <p:ext uri="{BB962C8B-B14F-4D97-AF65-F5344CB8AC3E}">
        <p14:creationId xmlns:p14="http://schemas.microsoft.com/office/powerpoint/2010/main" val="97772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smtClean="0"/>
              <a:t>Issues</a:t>
            </a:r>
            <a:endParaRPr lang="en-US" dirty="0"/>
          </a:p>
        </p:txBody>
      </p:sp>
      <p:pic>
        <p:nvPicPr>
          <p:cNvPr id="6" name="Picture 5"/>
          <p:cNvPicPr>
            <a:picLocks noChangeAspect="1"/>
          </p:cNvPicPr>
          <p:nvPr/>
        </p:nvPicPr>
        <p:blipFill rotWithShape="1">
          <a:blip r:embed="rId2"/>
          <a:srcRect l="10676" t="9161" r="12214" b="5425"/>
          <a:stretch/>
        </p:blipFill>
        <p:spPr>
          <a:xfrm>
            <a:off x="1158516" y="1198476"/>
            <a:ext cx="12313368" cy="5832648"/>
          </a:xfrm>
          <a:prstGeom prst="rect">
            <a:avLst/>
          </a:prstGeom>
        </p:spPr>
      </p:pic>
    </p:spTree>
    <p:extLst>
      <p:ext uri="{BB962C8B-B14F-4D97-AF65-F5344CB8AC3E}">
        <p14:creationId xmlns:p14="http://schemas.microsoft.com/office/powerpoint/2010/main" val="416767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 </a:t>
            </a:r>
            <a:endParaRPr lang="en-US" dirty="0"/>
          </a:p>
        </p:txBody>
      </p:sp>
      <p:sp>
        <p:nvSpPr>
          <p:cNvPr id="5" name="Content Placeholder 4"/>
          <p:cNvSpPr>
            <a:spLocks noGrp="1"/>
          </p:cNvSpPr>
          <p:nvPr>
            <p:ph idx="1"/>
          </p:nvPr>
        </p:nvSpPr>
        <p:spPr>
          <a:xfrm>
            <a:off x="685800" y="2057399"/>
            <a:ext cx="9869760" cy="5121275"/>
          </a:xfrm>
        </p:spPr>
        <p:txBody>
          <a:bodyPr/>
          <a:lstStyle/>
          <a:p>
            <a:r>
              <a:rPr lang="en-US" sz="2800" dirty="0"/>
              <a:t>Why we do documentation:</a:t>
            </a:r>
          </a:p>
          <a:p>
            <a:pPr marL="457200" indent="-457200">
              <a:spcAft>
                <a:spcPts val="1200"/>
              </a:spcAft>
              <a:buFont typeface="Arial" panose="020B0604020202020204" pitchFamily="34" charset="0"/>
              <a:buChar char="•"/>
            </a:pPr>
            <a:r>
              <a:rPr lang="en-US" sz="2400" b="0" dirty="0"/>
              <a:t>Documentation can be underrated, especially with Waterfall projects, where documentation is done once.</a:t>
            </a:r>
          </a:p>
          <a:p>
            <a:pPr marL="457200" indent="-457200">
              <a:spcAft>
                <a:spcPts val="1200"/>
              </a:spcAft>
              <a:buFont typeface="Arial" panose="020B0604020202020204" pitchFamily="34" charset="0"/>
              <a:buChar char="•"/>
            </a:pPr>
            <a:r>
              <a:rPr lang="en-US" sz="2400" b="0" dirty="0"/>
              <a:t>Documentation should happen at the start of a project.</a:t>
            </a:r>
          </a:p>
          <a:p>
            <a:pPr marL="457200" indent="-457200">
              <a:spcAft>
                <a:spcPts val="1200"/>
              </a:spcAft>
              <a:buFont typeface="Arial" panose="020B0604020202020204" pitchFamily="34" charset="0"/>
              <a:buChar char="•"/>
            </a:pPr>
            <a:r>
              <a:rPr lang="en-US" sz="2400" b="0" dirty="0"/>
              <a:t>Agile projects use documentation to store processes, designs, and knowledge.</a:t>
            </a:r>
          </a:p>
          <a:p>
            <a:pPr marL="457200" indent="-457200">
              <a:spcAft>
                <a:spcPts val="1200"/>
              </a:spcAft>
              <a:buFont typeface="Arial" panose="020B0604020202020204" pitchFamily="34" charset="0"/>
              <a:buChar char="•"/>
            </a:pPr>
            <a:r>
              <a:rPr lang="en-US" sz="2400" b="0" dirty="0"/>
              <a:t>Some documentation can be delivered with a project.</a:t>
            </a:r>
          </a:p>
          <a:p>
            <a:pPr marL="457200" indent="-457200">
              <a:spcAft>
                <a:spcPts val="1200"/>
              </a:spcAft>
              <a:buFont typeface="Arial" panose="020B0604020202020204" pitchFamily="34" charset="0"/>
              <a:buChar char="•"/>
            </a:pPr>
            <a:r>
              <a:rPr lang="en-US" sz="2400" b="0" dirty="0"/>
              <a:t>Team members, clients and stakeholders benefit from it</a:t>
            </a:r>
            <a:endParaRPr lang="en-AU" sz="2400" b="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8124" y="2027917"/>
            <a:ext cx="3456476" cy="5183094"/>
          </a:xfrm>
          <a:prstGeom prst="rect">
            <a:avLst/>
          </a:prstGeom>
        </p:spPr>
      </p:pic>
    </p:spTree>
    <p:extLst>
      <p:ext uri="{BB962C8B-B14F-4D97-AF65-F5344CB8AC3E}">
        <p14:creationId xmlns:p14="http://schemas.microsoft.com/office/powerpoint/2010/main" val="266911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39763"/>
            <a:ext cx="13258800" cy="594718"/>
          </a:xfrm>
        </p:spPr>
        <p:txBody>
          <a:bodyPr/>
          <a:lstStyle/>
          <a:p>
            <a:r>
              <a:rPr lang="en-AU" dirty="0" smtClean="0"/>
              <a:t>Website</a:t>
            </a:r>
            <a:endParaRPr lang="en-US" dirty="0"/>
          </a:p>
        </p:txBody>
      </p:sp>
      <p:sp>
        <p:nvSpPr>
          <p:cNvPr id="3" name="TextBox 2"/>
          <p:cNvSpPr txBox="1"/>
          <p:nvPr/>
        </p:nvSpPr>
        <p:spPr>
          <a:xfrm>
            <a:off x="474440" y="1522512"/>
            <a:ext cx="4320480" cy="5853910"/>
          </a:xfrm>
          <a:prstGeom prst="rect">
            <a:avLst/>
          </a:prstGeom>
          <a:noFill/>
        </p:spPr>
        <p:txBody>
          <a:bodyPr wrap="square" rtlCol="0">
            <a:spAutoFit/>
          </a:bodyPr>
          <a:lstStyle/>
          <a:p>
            <a:pPr marL="457200" indent="-457200">
              <a:buFont typeface="Arial" panose="020B0604020202020204" pitchFamily="34" charset="0"/>
              <a:buChar char="•"/>
            </a:pPr>
            <a:r>
              <a:rPr lang="en-AU" dirty="0" smtClean="0">
                <a:solidFill>
                  <a:srgbClr val="000000"/>
                </a:solidFill>
              </a:rPr>
              <a:t>Responsive design; mobile first approach</a:t>
            </a:r>
          </a:p>
          <a:p>
            <a:pPr marL="457200" indent="-457200">
              <a:buFont typeface="Arial" panose="020B0604020202020204" pitchFamily="34" charset="0"/>
              <a:buChar char="•"/>
            </a:pPr>
            <a:endParaRPr lang="en-AU" dirty="0" smtClean="0">
              <a:solidFill>
                <a:srgbClr val="000000"/>
              </a:solidFill>
            </a:endParaRPr>
          </a:p>
          <a:p>
            <a:pPr marL="457200" indent="-457200">
              <a:buFont typeface="Arial" panose="020B0604020202020204" pitchFamily="34" charset="0"/>
              <a:buChar char="•"/>
            </a:pPr>
            <a:r>
              <a:rPr lang="en-AU" dirty="0" smtClean="0">
                <a:solidFill>
                  <a:srgbClr val="000000"/>
                </a:solidFill>
              </a:rPr>
              <a:t>Clean, minimalistic approach</a:t>
            </a:r>
          </a:p>
          <a:p>
            <a:pPr marL="457200" indent="-457200">
              <a:buFont typeface="Arial" panose="020B0604020202020204" pitchFamily="34" charset="0"/>
              <a:buChar char="•"/>
            </a:pPr>
            <a:endParaRPr lang="en-AU" dirty="0">
              <a:solidFill>
                <a:srgbClr val="000000"/>
              </a:solidFill>
            </a:endParaRPr>
          </a:p>
          <a:p>
            <a:pPr marL="457200" indent="-457200">
              <a:buFont typeface="Arial" panose="020B0604020202020204" pitchFamily="34" charset="0"/>
              <a:buChar char="•"/>
            </a:pPr>
            <a:r>
              <a:rPr lang="en-AU" dirty="0" smtClean="0">
                <a:solidFill>
                  <a:srgbClr val="000000"/>
                </a:solidFill>
              </a:rPr>
              <a:t>Main point of contact for users</a:t>
            </a:r>
          </a:p>
          <a:p>
            <a:pPr marL="457200" indent="-457200">
              <a:buFont typeface="Arial" panose="020B0604020202020204" pitchFamily="34" charset="0"/>
              <a:buChar char="•"/>
            </a:pPr>
            <a:endParaRPr lang="en-AU" dirty="0">
              <a:solidFill>
                <a:srgbClr val="000000"/>
              </a:solidFill>
            </a:endParaRPr>
          </a:p>
          <a:p>
            <a:pPr marL="457200" indent="-457200">
              <a:buFont typeface="Arial" panose="020B0604020202020204" pitchFamily="34" charset="0"/>
              <a:buChar char="•"/>
            </a:pPr>
            <a:r>
              <a:rPr lang="en-AU" dirty="0" err="1" smtClean="0">
                <a:solidFill>
                  <a:srgbClr val="000000"/>
                </a:solidFill>
              </a:rPr>
              <a:t>WebUI</a:t>
            </a:r>
            <a:r>
              <a:rPr lang="en-AU" dirty="0" smtClean="0">
                <a:solidFill>
                  <a:srgbClr val="000000"/>
                </a:solidFill>
              </a:rPr>
              <a:t> starts and stops all features on the robots. </a:t>
            </a:r>
          </a:p>
          <a:p>
            <a:pPr marL="457200" indent="-457200">
              <a:buFont typeface="Arial" panose="020B0604020202020204" pitchFamily="34" charset="0"/>
              <a:buChar char="•"/>
            </a:pPr>
            <a:endParaRPr lang="en-US" dirty="0">
              <a:solidFill>
                <a:srgbClr val="000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134" y="1571150"/>
            <a:ext cx="9258014" cy="4703890"/>
          </a:xfrm>
          <a:prstGeom prst="rect">
            <a:avLst/>
          </a:prstGeom>
        </p:spPr>
      </p:pic>
    </p:spTree>
    <p:extLst>
      <p:ext uri="{BB962C8B-B14F-4D97-AF65-F5344CB8AC3E}">
        <p14:creationId xmlns:p14="http://schemas.microsoft.com/office/powerpoint/2010/main" val="338155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609600"/>
            <a:ext cx="8228011" cy="1936016"/>
          </a:xfrm>
          <a:prstGeom prst="rect">
            <a:avLst/>
          </a:prstGeom>
        </p:spPr>
        <p:txBody>
          <a:bodyPr vert="horz" lIns="0" tIns="0" rIns="0" bIns="0" rtlCol="0" anchor="t" anchorCtr="0">
            <a:normAutofit/>
          </a:bodyPr>
          <a:lstStyle>
            <a:lvl1pPr algn="l" defTabSz="1463040" rtl="0" eaLnBrk="1" latinLnBrk="0" hangingPunct="1">
              <a:lnSpc>
                <a:spcPct val="85000"/>
              </a:lnSpc>
              <a:spcBef>
                <a:spcPct val="0"/>
              </a:spcBef>
              <a:buNone/>
              <a:defRPr sz="4000" b="1" kern="1200">
                <a:solidFill>
                  <a:schemeClr val="tx1"/>
                </a:solidFill>
                <a:latin typeface="+mj-lt"/>
                <a:ea typeface="+mj-ea"/>
                <a:cs typeface="+mj-cs"/>
              </a:defRPr>
            </a:lvl1pPr>
          </a:lstStyle>
          <a:p>
            <a:r>
              <a:rPr lang="en-US" dirty="0" smtClean="0"/>
              <a:t>Agenda</a:t>
            </a:r>
            <a:endParaRPr lang="en-US" dirty="0"/>
          </a:p>
        </p:txBody>
      </p:sp>
      <p:sp>
        <p:nvSpPr>
          <p:cNvPr id="5" name="Text Placeholder 2"/>
          <p:cNvSpPr txBox="1">
            <a:spLocks/>
          </p:cNvSpPr>
          <p:nvPr/>
        </p:nvSpPr>
        <p:spPr>
          <a:xfrm>
            <a:off x="618190" y="1865182"/>
            <a:ext cx="8228011" cy="4228114"/>
          </a:xfrm>
          <a:prstGeom prst="rect">
            <a:avLst/>
          </a:prstGeom>
        </p:spPr>
        <p:txBody>
          <a:bodyPr vert="horz" lIns="0" tIns="0" rIns="0" bIns="0" rtlCol="0">
            <a:normAutofit/>
          </a:bodyP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pPr marL="342900" indent="-342900">
              <a:lnSpc>
                <a:spcPct val="150000"/>
              </a:lnSpc>
              <a:buFont typeface="+mj-lt"/>
              <a:buAutoNum type="arabicPeriod"/>
            </a:pPr>
            <a:r>
              <a:rPr lang="en-US" dirty="0" smtClean="0"/>
              <a:t>Welcome</a:t>
            </a:r>
          </a:p>
          <a:p>
            <a:pPr marL="342900" indent="-342900">
              <a:lnSpc>
                <a:spcPct val="150000"/>
              </a:lnSpc>
              <a:buFont typeface="+mj-lt"/>
              <a:buAutoNum type="arabicPeriod"/>
            </a:pPr>
            <a:r>
              <a:rPr lang="en-US" dirty="0" smtClean="0"/>
              <a:t>Feedback Forms </a:t>
            </a:r>
          </a:p>
          <a:p>
            <a:pPr marL="342900" indent="-342900">
              <a:lnSpc>
                <a:spcPct val="150000"/>
              </a:lnSpc>
              <a:buFont typeface="+mj-lt"/>
              <a:buAutoNum type="arabicPeriod"/>
            </a:pPr>
            <a:r>
              <a:rPr lang="en-US" dirty="0" smtClean="0"/>
              <a:t>DXC Dandelion </a:t>
            </a:r>
            <a:r>
              <a:rPr lang="en-US" dirty="0"/>
              <a:t>Program Overview</a:t>
            </a:r>
          </a:p>
          <a:p>
            <a:pPr marL="342900" indent="-342900">
              <a:lnSpc>
                <a:spcPct val="150000"/>
              </a:lnSpc>
              <a:buFont typeface="+mj-lt"/>
              <a:buAutoNum type="arabicPeriod"/>
            </a:pPr>
            <a:r>
              <a:rPr lang="en-AU" dirty="0" smtClean="0"/>
              <a:t>Introduction </a:t>
            </a:r>
            <a:r>
              <a:rPr lang="en-AU" dirty="0"/>
              <a:t>to Work Experience Program Members</a:t>
            </a:r>
            <a:endParaRPr lang="en-US" dirty="0"/>
          </a:p>
          <a:p>
            <a:pPr marL="342900" indent="-342900">
              <a:lnSpc>
                <a:spcPct val="150000"/>
              </a:lnSpc>
              <a:buFont typeface="+mj-lt"/>
              <a:buAutoNum type="arabicPeriod"/>
            </a:pPr>
            <a:r>
              <a:rPr lang="en-US" dirty="0"/>
              <a:t>Presentation from the Team</a:t>
            </a:r>
          </a:p>
          <a:p>
            <a:pPr marL="342900" indent="-342900">
              <a:lnSpc>
                <a:spcPct val="150000"/>
              </a:lnSpc>
              <a:buFont typeface="+mj-lt"/>
              <a:buAutoNum type="arabicPeriod"/>
            </a:pPr>
            <a:r>
              <a:rPr lang="en-US" dirty="0"/>
              <a:t>Demonstration</a:t>
            </a:r>
          </a:p>
          <a:p>
            <a:pPr marL="342900" indent="-342900">
              <a:lnSpc>
                <a:spcPct val="150000"/>
              </a:lnSpc>
              <a:buFont typeface="+mj-lt"/>
              <a:buAutoNum type="arabicPeriod"/>
            </a:pPr>
            <a:r>
              <a:rPr lang="en-US" dirty="0"/>
              <a:t>Q&amp;A</a:t>
            </a:r>
          </a:p>
        </p:txBody>
      </p:sp>
    </p:spTree>
    <p:extLst>
      <p:ext uri="{BB962C8B-B14F-4D97-AF65-F5344CB8AC3E}">
        <p14:creationId xmlns:p14="http://schemas.microsoft.com/office/powerpoint/2010/main" val="374254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Source </a:t>
            </a:r>
            <a:r>
              <a:rPr lang="en-AU" dirty="0"/>
              <a:t>Control</a:t>
            </a:r>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9484" t="15876" r="29329" b="13251"/>
          <a:stretch/>
        </p:blipFill>
        <p:spPr>
          <a:xfrm>
            <a:off x="7113616" y="1522512"/>
            <a:ext cx="7488832" cy="5832648"/>
          </a:xfrm>
          <a:prstGeom prst="rect">
            <a:avLst/>
          </a:prstGeom>
        </p:spPr>
      </p:pic>
      <p:sp>
        <p:nvSpPr>
          <p:cNvPr id="3" name="TextBox 2"/>
          <p:cNvSpPr txBox="1"/>
          <p:nvPr/>
        </p:nvSpPr>
        <p:spPr>
          <a:xfrm>
            <a:off x="114400" y="2487716"/>
            <a:ext cx="6912768" cy="5706177"/>
          </a:xfrm>
          <a:prstGeom prst="rect">
            <a:avLst/>
          </a:prstGeom>
          <a:noFill/>
        </p:spPr>
        <p:txBody>
          <a:bodyPr wrap="square" rtlCol="0">
            <a:spAutoFit/>
          </a:bodyPr>
          <a:lstStyle/>
          <a:p>
            <a:pPr marL="457200" indent="-457200">
              <a:buFont typeface="Arial" panose="020B0604020202020204" pitchFamily="34" charset="0"/>
              <a:buChar char="•"/>
            </a:pPr>
            <a:r>
              <a:rPr lang="en-AU" sz="2400" dirty="0" smtClean="0">
                <a:solidFill>
                  <a:srgbClr val="000000"/>
                </a:solidFill>
              </a:rPr>
              <a:t>Team members create a branch to work on their own new features.</a:t>
            </a:r>
          </a:p>
          <a:p>
            <a:pPr marL="457200" indent="-457200">
              <a:buFont typeface="Arial" panose="020B0604020202020204" pitchFamily="34" charset="0"/>
              <a:buChar char="•"/>
            </a:pPr>
            <a:endParaRPr lang="en-AU" sz="2400" dirty="0" smtClean="0">
              <a:solidFill>
                <a:srgbClr val="000000"/>
              </a:solidFill>
            </a:endParaRPr>
          </a:p>
          <a:p>
            <a:pPr marL="457200" indent="-457200">
              <a:buFont typeface="Arial" panose="020B0604020202020204" pitchFamily="34" charset="0"/>
              <a:buChar char="•"/>
            </a:pPr>
            <a:r>
              <a:rPr lang="en-AU" sz="2400" dirty="0" smtClean="0">
                <a:solidFill>
                  <a:srgbClr val="000000"/>
                </a:solidFill>
              </a:rPr>
              <a:t>Version iterations are made to record changes</a:t>
            </a:r>
          </a:p>
          <a:p>
            <a:pPr marL="457200" indent="-457200">
              <a:buFont typeface="Arial" panose="020B0604020202020204" pitchFamily="34" charset="0"/>
              <a:buChar char="•"/>
            </a:pPr>
            <a:endParaRPr lang="en-AU" sz="2400" dirty="0" smtClean="0">
              <a:solidFill>
                <a:srgbClr val="000000"/>
              </a:solidFill>
            </a:endParaRPr>
          </a:p>
          <a:p>
            <a:pPr marL="457200" indent="-457200">
              <a:buFont typeface="Arial" panose="020B0604020202020204" pitchFamily="34" charset="0"/>
              <a:buChar char="•"/>
            </a:pPr>
            <a:r>
              <a:rPr lang="en-AU" sz="2400" dirty="0" smtClean="0">
                <a:solidFill>
                  <a:srgbClr val="000000"/>
                </a:solidFill>
              </a:rPr>
              <a:t>Old versions backed up in the event of data loss</a:t>
            </a:r>
          </a:p>
          <a:p>
            <a:pPr marL="457200" indent="-457200">
              <a:buFont typeface="Arial" panose="020B0604020202020204" pitchFamily="34" charset="0"/>
              <a:buChar char="•"/>
            </a:pPr>
            <a:endParaRPr lang="en-AU" sz="2400" dirty="0">
              <a:solidFill>
                <a:srgbClr val="000000"/>
              </a:solidFill>
            </a:endParaRPr>
          </a:p>
          <a:p>
            <a:pPr marL="457200" indent="-457200">
              <a:buFont typeface="Arial" panose="020B0604020202020204" pitchFamily="34" charset="0"/>
              <a:buChar char="•"/>
            </a:pPr>
            <a:r>
              <a:rPr lang="en-AU" sz="2400" dirty="0" smtClean="0">
                <a:solidFill>
                  <a:srgbClr val="000000"/>
                </a:solidFill>
              </a:rPr>
              <a:t>Branches are integrated into main fork ready for final evaluation</a:t>
            </a:r>
          </a:p>
          <a:p>
            <a:pPr marL="457200" indent="-457200">
              <a:buFont typeface="Arial" panose="020B0604020202020204" pitchFamily="34" charset="0"/>
              <a:buChar char="•"/>
            </a:pPr>
            <a:endParaRPr lang="en-AU" sz="2400" dirty="0">
              <a:solidFill>
                <a:srgbClr val="000000"/>
              </a:solidFill>
            </a:endParaRPr>
          </a:p>
          <a:p>
            <a:pPr marL="457200" indent="-457200">
              <a:buFont typeface="Arial" panose="020B0604020202020204" pitchFamily="34" charset="0"/>
              <a:buChar char="•"/>
            </a:pPr>
            <a:r>
              <a:rPr lang="en-AU" sz="2400" dirty="0" smtClean="0">
                <a:solidFill>
                  <a:srgbClr val="000000"/>
                </a:solidFill>
              </a:rPr>
              <a:t>Source control maintains the integrity of the clean master files, avoids </a:t>
            </a:r>
            <a:r>
              <a:rPr lang="en-AU" sz="2400" smtClean="0">
                <a:solidFill>
                  <a:srgbClr val="000000"/>
                </a:solidFill>
              </a:rPr>
              <a:t>conflicts in code</a:t>
            </a:r>
            <a:endParaRPr lang="en-AU" sz="2400" dirty="0" smtClean="0">
              <a:solidFill>
                <a:srgbClr val="000000"/>
              </a:solidFill>
            </a:endParaRPr>
          </a:p>
          <a:p>
            <a:pPr marL="457200" indent="-457200">
              <a:buFont typeface="Arial" panose="020B0604020202020204" pitchFamily="34" charset="0"/>
              <a:buChar char="•"/>
            </a:pPr>
            <a:endParaRPr lang="en-AU" sz="2400" dirty="0">
              <a:solidFill>
                <a:srgbClr val="000000"/>
              </a:solidFill>
            </a:endParaRPr>
          </a:p>
          <a:p>
            <a:pPr marL="457200" indent="-457200">
              <a:buFont typeface="Arial" panose="020B0604020202020204" pitchFamily="34" charset="0"/>
              <a:buChar char="•"/>
            </a:pPr>
            <a:endParaRPr lang="en-US" dirty="0">
              <a:solidFill>
                <a:srgbClr val="000000"/>
              </a:solidFill>
            </a:endParaRPr>
          </a:p>
        </p:txBody>
      </p:sp>
      <p:sp>
        <p:nvSpPr>
          <p:cNvPr id="4" name="TextBox 3"/>
          <p:cNvSpPr txBox="1"/>
          <p:nvPr/>
        </p:nvSpPr>
        <p:spPr>
          <a:xfrm>
            <a:off x="474440" y="1789633"/>
            <a:ext cx="5760640" cy="535531"/>
          </a:xfrm>
          <a:prstGeom prst="rect">
            <a:avLst/>
          </a:prstGeom>
          <a:noFill/>
        </p:spPr>
        <p:txBody>
          <a:bodyPr wrap="square" rtlCol="0">
            <a:spAutoFit/>
          </a:bodyPr>
          <a:lstStyle/>
          <a:p>
            <a:r>
              <a:rPr lang="en-AU" sz="2800" b="1" dirty="0" smtClean="0">
                <a:solidFill>
                  <a:srgbClr val="000000"/>
                </a:solidFill>
              </a:rPr>
              <a:t>What is branching and iteration?</a:t>
            </a:r>
            <a:endParaRPr lang="en-US" sz="2800" b="1" dirty="0">
              <a:solidFill>
                <a:srgbClr val="000000"/>
              </a:solidFill>
            </a:endParaRPr>
          </a:p>
        </p:txBody>
      </p:sp>
    </p:spTree>
    <p:extLst>
      <p:ext uri="{BB962C8B-B14F-4D97-AF65-F5344CB8AC3E}">
        <p14:creationId xmlns:p14="http://schemas.microsoft.com/office/powerpoint/2010/main" val="376016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39763"/>
            <a:ext cx="5693296" cy="522709"/>
          </a:xfrm>
        </p:spPr>
        <p:txBody>
          <a:bodyPr/>
          <a:lstStyle/>
          <a:p>
            <a:r>
              <a:rPr lang="en-AU" dirty="0"/>
              <a:t>Challenges</a:t>
            </a:r>
          </a:p>
        </p:txBody>
      </p:sp>
      <p:graphicFrame>
        <p:nvGraphicFramePr>
          <p:cNvPr id="3" name="Table 2"/>
          <p:cNvGraphicFramePr>
            <a:graphicFrameLocks noGrp="1"/>
          </p:cNvGraphicFramePr>
          <p:nvPr>
            <p:extLst>
              <p:ext uri="{D42A27DB-BD31-4B8C-83A1-F6EECF244321}">
                <p14:modId xmlns:p14="http://schemas.microsoft.com/office/powerpoint/2010/main" val="4143951019"/>
              </p:ext>
            </p:extLst>
          </p:nvPr>
        </p:nvGraphicFramePr>
        <p:xfrm>
          <a:off x="1005840" y="1954560"/>
          <a:ext cx="12318160" cy="5364480"/>
        </p:xfrm>
        <a:graphic>
          <a:graphicData uri="http://schemas.openxmlformats.org/drawingml/2006/table">
            <a:tbl>
              <a:tblPr firstRow="1" bandRow="1">
                <a:tableStyleId>{B301B821-A1FF-4177-AEE7-76D212191A09}</a:tableStyleId>
              </a:tblPr>
              <a:tblGrid>
                <a:gridCol w="5696314"/>
                <a:gridCol w="6621846"/>
              </a:tblGrid>
              <a:tr h="445008">
                <a:tc>
                  <a:txBody>
                    <a:bodyPr/>
                    <a:lstStyle/>
                    <a:p>
                      <a:r>
                        <a:rPr lang="en-AU" sz="1700" dirty="0" smtClean="0"/>
                        <a:t>Challenges</a:t>
                      </a:r>
                      <a:endParaRPr lang="en-US" sz="1700" dirty="0"/>
                    </a:p>
                  </a:txBody>
                  <a:tcPr marL="109728" marR="109728" marT="54864" marB="54864">
                    <a:lnR w="38100" cap="flat" cmpd="sng" algn="ctr">
                      <a:solidFill>
                        <a:schemeClr val="tx1"/>
                      </a:solidFill>
                      <a:prstDash val="solid"/>
                      <a:round/>
                      <a:headEnd type="none" w="med" len="med"/>
                      <a:tailEnd type="none" w="med" len="med"/>
                    </a:lnR>
                  </a:tcPr>
                </a:tc>
                <a:tc>
                  <a:txBody>
                    <a:bodyPr/>
                    <a:lstStyle/>
                    <a:p>
                      <a:r>
                        <a:rPr lang="en-AU" sz="1700" dirty="0" smtClean="0"/>
                        <a:t>Resolutions</a:t>
                      </a:r>
                      <a:endParaRPr lang="en-US" sz="1700" dirty="0"/>
                    </a:p>
                  </a:txBody>
                  <a:tcPr marL="109728" marR="109728" marT="54864" marB="54864">
                    <a:lnL w="38100" cap="flat" cmpd="sng" algn="ctr">
                      <a:solidFill>
                        <a:schemeClr val="tx1"/>
                      </a:solidFill>
                      <a:prstDash val="solid"/>
                      <a:round/>
                      <a:headEnd type="none" w="med" len="med"/>
                      <a:tailEnd type="none" w="med" len="med"/>
                    </a:lnL>
                  </a:tcPr>
                </a:tc>
              </a:tr>
              <a:tr h="445008">
                <a:tc>
                  <a:txBody>
                    <a:bodyPr/>
                    <a:lstStyle/>
                    <a:p>
                      <a:r>
                        <a:rPr lang="en-AU" sz="1700" dirty="0" smtClean="0"/>
                        <a:t>Robot</a:t>
                      </a:r>
                      <a:r>
                        <a:rPr lang="en-AU" sz="1700" baseline="0" dirty="0" smtClean="0"/>
                        <a:t> connection in Choregraphe</a:t>
                      </a:r>
                      <a:endParaRPr lang="en-US" sz="1700" dirty="0"/>
                    </a:p>
                  </a:txBody>
                  <a:tcPr marL="109728" marR="109728" marT="54864" marB="54864">
                    <a:lnR w="38100" cap="flat" cmpd="sng" algn="ctr">
                      <a:solidFill>
                        <a:schemeClr val="tx1"/>
                      </a:solidFill>
                      <a:prstDash val="solid"/>
                      <a:round/>
                      <a:headEnd type="none" w="med" len="med"/>
                      <a:tailEnd type="none" w="med" len="med"/>
                    </a:lnR>
                  </a:tcPr>
                </a:tc>
                <a:tc>
                  <a:txBody>
                    <a:bodyPr/>
                    <a:lstStyle/>
                    <a:p>
                      <a:r>
                        <a:rPr lang="en-AU" sz="1700" smtClean="0"/>
                        <a:t>Create</a:t>
                      </a:r>
                      <a:r>
                        <a:rPr lang="en-AU" sz="1700" baseline="0" smtClean="0"/>
                        <a:t> separate DXC Technology networks</a:t>
                      </a:r>
                      <a:endParaRPr lang="en-US" sz="1700" dirty="0"/>
                    </a:p>
                  </a:txBody>
                  <a:tcPr marL="109728" marR="109728" marT="54864" marB="54864">
                    <a:lnL w="38100" cap="flat" cmpd="sng" algn="ctr">
                      <a:solidFill>
                        <a:schemeClr val="tx1"/>
                      </a:solidFill>
                      <a:prstDash val="solid"/>
                      <a:round/>
                      <a:headEnd type="none" w="med" len="med"/>
                      <a:tailEnd type="none" w="med" len="med"/>
                    </a:lnL>
                  </a:tcPr>
                </a:tc>
              </a:tr>
              <a:tr h="445008">
                <a:tc>
                  <a:txBody>
                    <a:bodyPr/>
                    <a:lstStyle/>
                    <a:p>
                      <a:r>
                        <a:rPr lang="en-AU" sz="1700" dirty="0" smtClean="0"/>
                        <a:t>Network confusion</a:t>
                      </a:r>
                      <a:endParaRPr lang="en-US" sz="1700" dirty="0"/>
                    </a:p>
                  </a:txBody>
                  <a:tcPr marL="109728" marR="109728" marT="54864" marB="54864">
                    <a:lnR w="38100" cap="flat" cmpd="sng" algn="ctr">
                      <a:solidFill>
                        <a:schemeClr val="tx1"/>
                      </a:solidFill>
                      <a:prstDash val="solid"/>
                      <a:round/>
                      <a:headEnd type="none" w="med" len="med"/>
                      <a:tailEnd type="none" w="med" len="med"/>
                    </a:lnR>
                  </a:tcPr>
                </a:tc>
                <a:tc>
                  <a:txBody>
                    <a:bodyPr/>
                    <a:lstStyle/>
                    <a:p>
                      <a:r>
                        <a:rPr lang="en-AU" sz="1700" smtClean="0"/>
                        <a:t>Making sure to disconnect from robots before switching</a:t>
                      </a:r>
                      <a:r>
                        <a:rPr lang="en-AU" sz="1700" baseline="0" smtClean="0"/>
                        <a:t> networks</a:t>
                      </a:r>
                      <a:endParaRPr lang="en-US" sz="1700" dirty="0"/>
                    </a:p>
                  </a:txBody>
                  <a:tcPr marL="109728" marR="109728" marT="54864" marB="54864">
                    <a:lnL w="38100" cap="flat" cmpd="sng" algn="ctr">
                      <a:solidFill>
                        <a:schemeClr val="tx1"/>
                      </a:solidFill>
                      <a:prstDash val="solid"/>
                      <a:round/>
                      <a:headEnd type="none" w="med" len="med"/>
                      <a:tailEnd type="none" w="med" len="med"/>
                    </a:lnL>
                  </a:tcPr>
                </a:tc>
              </a:tr>
              <a:tr h="621792">
                <a:tc>
                  <a:txBody>
                    <a:bodyPr/>
                    <a:lstStyle/>
                    <a:p>
                      <a:r>
                        <a:rPr lang="en-AU" sz="1700" dirty="0" smtClean="0"/>
                        <a:t>Understanding how to use Choregraphe</a:t>
                      </a:r>
                      <a:endParaRPr lang="en-US" sz="1700" dirty="0"/>
                    </a:p>
                  </a:txBody>
                  <a:tcPr marL="109728" marR="109728" marT="54864" marB="54864">
                    <a:lnR w="38100" cap="flat" cmpd="sng" algn="ctr">
                      <a:solidFill>
                        <a:schemeClr val="tx1"/>
                      </a:solidFill>
                      <a:prstDash val="solid"/>
                      <a:round/>
                      <a:headEnd type="none" w="med" len="med"/>
                      <a:tailEnd type="none" w="med" len="med"/>
                    </a:lnR>
                  </a:tcPr>
                </a:tc>
                <a:tc>
                  <a:txBody>
                    <a:bodyPr/>
                    <a:lstStyle/>
                    <a:p>
                      <a:r>
                        <a:rPr lang="en-AU" sz="1700" dirty="0" smtClean="0"/>
                        <a:t>Support from Corey</a:t>
                      </a:r>
                      <a:r>
                        <a:rPr lang="en-AU" sz="1700" baseline="0" dirty="0" smtClean="0"/>
                        <a:t> &amp; other developers. Also, YouTube videos were used for self-learning</a:t>
                      </a:r>
                      <a:endParaRPr lang="en-US" sz="1700" dirty="0"/>
                    </a:p>
                  </a:txBody>
                  <a:tcPr marL="109728" marR="109728" marT="54864" marB="54864">
                    <a:lnL w="38100" cap="flat" cmpd="sng" algn="ctr">
                      <a:solidFill>
                        <a:schemeClr val="tx1"/>
                      </a:solidFill>
                      <a:prstDash val="solid"/>
                      <a:round/>
                      <a:headEnd type="none" w="med" len="med"/>
                      <a:tailEnd type="none" w="med" len="med"/>
                    </a:lnL>
                  </a:tcPr>
                </a:tc>
              </a:tr>
              <a:tr h="621792">
                <a:tc>
                  <a:txBody>
                    <a:bodyPr/>
                    <a:lstStyle/>
                    <a:p>
                      <a:r>
                        <a:rPr lang="en-AU" sz="1700" dirty="0" smtClean="0"/>
                        <a:t>Distributing work among teams and discussing others’ strengths</a:t>
                      </a:r>
                      <a:endParaRPr lang="en-US" sz="1700" dirty="0"/>
                    </a:p>
                  </a:txBody>
                  <a:tcPr marL="109728" marR="109728" marT="54864" marB="54864">
                    <a:lnR w="38100" cap="flat" cmpd="sng" algn="ctr">
                      <a:solidFill>
                        <a:schemeClr val="tx1"/>
                      </a:solidFill>
                      <a:prstDash val="solid"/>
                      <a:round/>
                      <a:headEnd type="none" w="med" len="med"/>
                      <a:tailEnd type="none" w="med" len="med"/>
                    </a:lnR>
                  </a:tcPr>
                </a:tc>
                <a:tc>
                  <a:txBody>
                    <a:bodyPr/>
                    <a:lstStyle/>
                    <a:p>
                      <a:r>
                        <a:rPr lang="en-AU" sz="1700" dirty="0" smtClean="0"/>
                        <a:t>Sprint</a:t>
                      </a:r>
                      <a:r>
                        <a:rPr lang="en-AU" sz="1700" baseline="0" dirty="0" smtClean="0"/>
                        <a:t> retrospectives helped team developers to improve</a:t>
                      </a:r>
                      <a:endParaRPr lang="en-AU" sz="1700" dirty="0" smtClean="0"/>
                    </a:p>
                  </a:txBody>
                  <a:tcPr marL="109728" marR="109728" marT="54864" marB="54864">
                    <a:lnL w="38100" cap="flat" cmpd="sng" algn="ctr">
                      <a:solidFill>
                        <a:schemeClr val="tx1"/>
                      </a:solidFill>
                      <a:prstDash val="solid"/>
                      <a:round/>
                      <a:headEnd type="none" w="med" len="med"/>
                      <a:tailEnd type="none" w="med" len="med"/>
                    </a:lnL>
                  </a:tcPr>
                </a:tc>
              </a:tr>
              <a:tr h="445008">
                <a:tc>
                  <a:txBody>
                    <a:bodyPr/>
                    <a:lstStyle/>
                    <a:p>
                      <a:r>
                        <a:rPr lang="en-AU" sz="1700" smtClean="0"/>
                        <a:t>Mental burnout/concentration issues</a:t>
                      </a:r>
                      <a:endParaRPr lang="en-US" sz="1700" dirty="0"/>
                    </a:p>
                  </a:txBody>
                  <a:tcPr marL="109728" marR="109728" marT="54864" marB="54864">
                    <a:lnR w="38100" cap="flat" cmpd="sng" algn="ctr">
                      <a:solidFill>
                        <a:schemeClr val="tx1"/>
                      </a:solidFill>
                      <a:prstDash val="solid"/>
                      <a:round/>
                      <a:headEnd type="none" w="med" len="med"/>
                      <a:tailEnd type="none" w="med" len="med"/>
                    </a:lnR>
                  </a:tcPr>
                </a:tc>
                <a:tc>
                  <a:txBody>
                    <a:bodyPr/>
                    <a:lstStyle/>
                    <a:p>
                      <a:r>
                        <a:rPr lang="en-AU" sz="1700" dirty="0" smtClean="0"/>
                        <a:t>Taking regular</a:t>
                      </a:r>
                      <a:r>
                        <a:rPr lang="en-AU" sz="1700" baseline="0" dirty="0" smtClean="0"/>
                        <a:t> breaks, self care and not taking work home.</a:t>
                      </a:r>
                      <a:endParaRPr lang="en-AU" sz="1700" dirty="0" smtClean="0"/>
                    </a:p>
                  </a:txBody>
                  <a:tcPr marL="109728" marR="109728" marT="54864" marB="54864">
                    <a:lnL w="38100" cap="flat" cmpd="sng" algn="ctr">
                      <a:solidFill>
                        <a:schemeClr val="tx1"/>
                      </a:solidFill>
                      <a:prstDash val="solid"/>
                      <a:round/>
                      <a:headEnd type="none" w="med" len="med"/>
                      <a:tailEnd type="none" w="med" len="med"/>
                    </a:lnL>
                  </a:tcPr>
                </a:tc>
              </a:tr>
              <a:tr h="445008">
                <a:tc>
                  <a:txBody>
                    <a:bodyPr/>
                    <a:lstStyle/>
                    <a:p>
                      <a:r>
                        <a:rPr lang="en-AU" sz="1700" smtClean="0"/>
                        <a:t>Website integration</a:t>
                      </a:r>
                      <a:endParaRPr lang="en-US" sz="1700" dirty="0"/>
                    </a:p>
                  </a:txBody>
                  <a:tcPr marL="109728" marR="109728" marT="54864" marB="54864">
                    <a:lnR w="38100" cap="flat" cmpd="sng" algn="ctr">
                      <a:solidFill>
                        <a:schemeClr val="tx1"/>
                      </a:solidFill>
                      <a:prstDash val="solid"/>
                      <a:round/>
                      <a:headEnd type="none" w="med" len="med"/>
                      <a:tailEnd type="none" w="med" len="med"/>
                    </a:lnR>
                  </a:tcPr>
                </a:tc>
                <a:tc>
                  <a:txBody>
                    <a:bodyPr/>
                    <a:lstStyle/>
                    <a:p>
                      <a:r>
                        <a:rPr lang="en-AU" sz="1700" dirty="0" smtClean="0"/>
                        <a:t>Splitting the workload amongst</a:t>
                      </a:r>
                      <a:r>
                        <a:rPr lang="en-AU" sz="1700" baseline="0" dirty="0" smtClean="0"/>
                        <a:t> developers</a:t>
                      </a:r>
                      <a:endParaRPr lang="en-AU" sz="1700" dirty="0" smtClean="0"/>
                    </a:p>
                  </a:txBody>
                  <a:tcPr marL="109728" marR="109728" marT="54864" marB="54864">
                    <a:lnL w="38100" cap="flat" cmpd="sng" algn="ctr">
                      <a:solidFill>
                        <a:schemeClr val="tx1"/>
                      </a:solidFill>
                      <a:prstDash val="solid"/>
                      <a:round/>
                      <a:headEnd type="none" w="med" len="med"/>
                      <a:tailEnd type="none" w="med" len="med"/>
                    </a:lnL>
                  </a:tcPr>
                </a:tc>
              </a:tr>
              <a:tr h="621792">
                <a:tc>
                  <a:txBody>
                    <a:bodyPr/>
                    <a:lstStyle/>
                    <a:p>
                      <a:r>
                        <a:rPr lang="en-AU" sz="1700" dirty="0" smtClean="0"/>
                        <a:t>Identifying needs of stakeholders/end users</a:t>
                      </a:r>
                      <a:endParaRPr lang="en-US" sz="1700" dirty="0"/>
                    </a:p>
                  </a:txBody>
                  <a:tcPr marL="109728" marR="109728" marT="54864" marB="54864">
                    <a:lnR w="38100" cap="flat" cmpd="sng" algn="ctr">
                      <a:solidFill>
                        <a:schemeClr val="tx1"/>
                      </a:solidFill>
                      <a:prstDash val="solid"/>
                      <a:round/>
                      <a:headEnd type="none" w="med" len="med"/>
                      <a:tailEnd type="none" w="med" len="med"/>
                    </a:lnR>
                  </a:tcPr>
                </a:tc>
                <a:tc>
                  <a:txBody>
                    <a:bodyPr/>
                    <a:lstStyle/>
                    <a:p>
                      <a:r>
                        <a:rPr lang="en-AU" sz="1700" dirty="0" smtClean="0"/>
                        <a:t>Communication and discussing with product owner,</a:t>
                      </a:r>
                      <a:r>
                        <a:rPr lang="en-AU" sz="1700" baseline="0" dirty="0" smtClean="0"/>
                        <a:t> school and Autism consultant</a:t>
                      </a:r>
                      <a:endParaRPr lang="en-AU" sz="1700" dirty="0" smtClean="0"/>
                    </a:p>
                  </a:txBody>
                  <a:tcPr marL="109728" marR="109728" marT="54864" marB="54864">
                    <a:lnL w="38100" cap="flat" cmpd="sng" algn="ctr">
                      <a:solidFill>
                        <a:schemeClr val="tx1"/>
                      </a:solidFill>
                      <a:prstDash val="solid"/>
                      <a:round/>
                      <a:headEnd type="none" w="med" len="med"/>
                      <a:tailEnd type="none" w="med" len="med"/>
                    </a:lnL>
                  </a:tcPr>
                </a:tc>
              </a:tr>
              <a:tr h="445008">
                <a:tc>
                  <a:txBody>
                    <a:bodyPr/>
                    <a:lstStyle/>
                    <a:p>
                      <a:r>
                        <a:rPr lang="en-AU" sz="1700" dirty="0" smtClean="0"/>
                        <a:t>Leaving testing towards</a:t>
                      </a:r>
                      <a:r>
                        <a:rPr lang="en-AU" sz="1700" baseline="0" dirty="0" smtClean="0"/>
                        <a:t> the end</a:t>
                      </a:r>
                      <a:endParaRPr lang="en-US" sz="1700" dirty="0"/>
                    </a:p>
                  </a:txBody>
                  <a:tcPr marL="109728" marR="109728" marT="54864" marB="54864">
                    <a:lnR w="38100" cap="flat" cmpd="sng" algn="ctr">
                      <a:solidFill>
                        <a:schemeClr val="tx1"/>
                      </a:solidFill>
                      <a:prstDash val="solid"/>
                      <a:round/>
                      <a:headEnd type="none" w="med" len="med"/>
                      <a:tailEnd type="none" w="med" len="med"/>
                    </a:lnR>
                  </a:tcPr>
                </a:tc>
                <a:tc>
                  <a:txBody>
                    <a:bodyPr/>
                    <a:lstStyle/>
                    <a:p>
                      <a:r>
                        <a:rPr lang="en-AU" sz="1700" dirty="0" smtClean="0"/>
                        <a:t>Avoiding</a:t>
                      </a:r>
                      <a:r>
                        <a:rPr lang="en-AU" sz="1700" baseline="0" dirty="0" smtClean="0"/>
                        <a:t> mini waterfall strategies and early testing of completed tasks.</a:t>
                      </a:r>
                      <a:endParaRPr lang="en-AU" sz="1700" dirty="0" smtClean="0"/>
                    </a:p>
                  </a:txBody>
                  <a:tcPr marL="109728" marR="109728" marT="54864" marB="54864">
                    <a:lnL w="38100" cap="flat" cmpd="sng" algn="ctr">
                      <a:solidFill>
                        <a:schemeClr val="tx1"/>
                      </a:solidFill>
                      <a:prstDash val="solid"/>
                      <a:round/>
                      <a:headEnd type="none" w="med" len="med"/>
                      <a:tailEnd type="none" w="med" len="med"/>
                    </a:lnL>
                  </a:tcPr>
                </a:tc>
              </a:tr>
              <a:tr h="621792">
                <a:tc>
                  <a:txBody>
                    <a:bodyPr/>
                    <a:lstStyle/>
                    <a:p>
                      <a:r>
                        <a:rPr lang="en-AU" sz="1700" dirty="0" smtClean="0"/>
                        <a:t>Adjusting to a new environment </a:t>
                      </a:r>
                      <a:endParaRPr lang="en-US" sz="1700" dirty="0"/>
                    </a:p>
                  </a:txBody>
                  <a:tcPr marL="109728" marR="109728" marT="54864" marB="54864">
                    <a:lnR w="38100" cap="flat" cmpd="sng" algn="ctr">
                      <a:solidFill>
                        <a:schemeClr val="tx1"/>
                      </a:solidFill>
                      <a:prstDash val="solid"/>
                      <a:round/>
                      <a:headEnd type="none" w="med" len="med"/>
                      <a:tailEnd type="none" w="med" len="med"/>
                    </a:lnR>
                  </a:tcPr>
                </a:tc>
                <a:tc>
                  <a:txBody>
                    <a:bodyPr/>
                    <a:lstStyle/>
                    <a:p>
                      <a:r>
                        <a:rPr lang="en-AU" sz="1700" dirty="0" smtClean="0"/>
                        <a:t>Adapt, communicate</a:t>
                      </a:r>
                      <a:r>
                        <a:rPr lang="en-AU" sz="1700" baseline="0" dirty="0" smtClean="0"/>
                        <a:t> and</a:t>
                      </a:r>
                      <a:r>
                        <a:rPr lang="en-AU" sz="1700" dirty="0" smtClean="0"/>
                        <a:t> accepting others needs and offer of support from Autism consultant</a:t>
                      </a:r>
                    </a:p>
                  </a:txBody>
                  <a:tcPr marL="109728" marR="109728" marT="54864" marB="54864">
                    <a:lnL w="38100" cap="flat" cmpd="sng" algn="ctr">
                      <a:solidFill>
                        <a:schemeClr val="tx1"/>
                      </a:solidFill>
                      <a:prstDash val="solid"/>
                      <a:round/>
                      <a:headEnd type="none" w="med" len="med"/>
                      <a:tailEnd type="none" w="med" len="med"/>
                    </a:lnL>
                  </a:tcPr>
                </a:tc>
              </a:tr>
            </a:tbl>
          </a:graphicData>
        </a:graphic>
      </p:graphicFrame>
      <p:pic>
        <p:nvPicPr>
          <p:cNvPr id="4" name="Picture 3"/>
          <p:cNvPicPr>
            <a:picLocks noChangeAspect="1"/>
          </p:cNvPicPr>
          <p:nvPr/>
        </p:nvPicPr>
        <p:blipFill>
          <a:blip r:embed="rId3"/>
          <a:stretch>
            <a:fillRect/>
          </a:stretch>
        </p:blipFill>
        <p:spPr>
          <a:xfrm>
            <a:off x="5946572" y="219480"/>
            <a:ext cx="2880796" cy="1618641"/>
          </a:xfrm>
          <a:prstGeom prst="rect">
            <a:avLst/>
          </a:prstGeom>
        </p:spPr>
      </p:pic>
    </p:spTree>
    <p:extLst>
      <p:ext uri="{BB962C8B-B14F-4D97-AF65-F5344CB8AC3E}">
        <p14:creationId xmlns:p14="http://schemas.microsoft.com/office/powerpoint/2010/main" val="295607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39763"/>
            <a:ext cx="8717632" cy="522709"/>
          </a:xfrm>
        </p:spPr>
        <p:txBody>
          <a:bodyPr>
            <a:normAutofit/>
          </a:bodyPr>
          <a:lstStyle/>
          <a:p>
            <a:r>
              <a:rPr lang="en-AU" dirty="0"/>
              <a:t>How were they challenging?</a:t>
            </a:r>
            <a:endParaRPr lang="en-US" dirty="0"/>
          </a:p>
        </p:txBody>
      </p:sp>
      <p:sp>
        <p:nvSpPr>
          <p:cNvPr id="3" name="Rectangle 2"/>
          <p:cNvSpPr/>
          <p:nvPr/>
        </p:nvSpPr>
        <p:spPr>
          <a:xfrm>
            <a:off x="685800" y="1522512"/>
            <a:ext cx="13542168" cy="5421997"/>
          </a:xfrm>
          <a:prstGeom prst="rect">
            <a:avLst/>
          </a:prstGeom>
        </p:spPr>
        <p:txBody>
          <a:bodyPr wrap="square">
            <a:spAutoFit/>
          </a:bodyPr>
          <a:lstStyle/>
          <a:p>
            <a:pPr>
              <a:spcAft>
                <a:spcPts val="720"/>
              </a:spcAft>
            </a:pPr>
            <a:r>
              <a:rPr lang="en-US" sz="2400" b="1" dirty="0"/>
              <a:t>1) Technical Issues</a:t>
            </a:r>
          </a:p>
          <a:p>
            <a:pPr>
              <a:spcAft>
                <a:spcPts val="720"/>
              </a:spcAft>
            </a:pPr>
            <a:r>
              <a:rPr lang="en-US" sz="2400" dirty="0"/>
              <a:t>Robots could not always connect to Choregraphe via Wi-Fi </a:t>
            </a:r>
          </a:p>
          <a:p>
            <a:pPr>
              <a:spcAft>
                <a:spcPts val="720"/>
              </a:spcAft>
            </a:pPr>
            <a:r>
              <a:rPr lang="en-US" sz="2400" dirty="0"/>
              <a:t>Virtual robot </a:t>
            </a:r>
            <a:r>
              <a:rPr lang="en-US" sz="2400" dirty="0" err="1"/>
              <a:t>NAOqi</a:t>
            </a:r>
            <a:r>
              <a:rPr lang="en-US" sz="2400" dirty="0"/>
              <a:t> often disconnected during Choregraphe use</a:t>
            </a:r>
          </a:p>
          <a:p>
            <a:pPr>
              <a:spcAft>
                <a:spcPts val="720"/>
              </a:spcAft>
            </a:pPr>
            <a:r>
              <a:rPr lang="en-US" sz="2400" dirty="0"/>
              <a:t>Sometimes the robots needed rebooting when they held too much information </a:t>
            </a:r>
          </a:p>
          <a:p>
            <a:pPr>
              <a:spcAft>
                <a:spcPts val="720"/>
              </a:spcAft>
            </a:pPr>
            <a:r>
              <a:rPr lang="en-US" sz="2400" b="1" dirty="0"/>
              <a:t>2) Coping Methods</a:t>
            </a:r>
          </a:p>
          <a:p>
            <a:pPr>
              <a:spcAft>
                <a:spcPts val="720"/>
              </a:spcAft>
            </a:pPr>
            <a:r>
              <a:rPr lang="en-US" sz="2400" dirty="0"/>
              <a:t>Each team member has different personal challenges and adversities</a:t>
            </a:r>
          </a:p>
          <a:p>
            <a:pPr>
              <a:spcAft>
                <a:spcPts val="720"/>
              </a:spcAft>
            </a:pPr>
            <a:r>
              <a:rPr lang="en-US" sz="2400" dirty="0"/>
              <a:t>Thus, each person was able to adapt to the new working environment to various degrees and in different ways  </a:t>
            </a:r>
          </a:p>
          <a:p>
            <a:pPr>
              <a:spcAft>
                <a:spcPts val="720"/>
              </a:spcAft>
            </a:pPr>
            <a:r>
              <a:rPr lang="en-US" sz="2400" b="1" dirty="0"/>
              <a:t>3) Team Work</a:t>
            </a:r>
          </a:p>
          <a:p>
            <a:pPr>
              <a:spcAft>
                <a:spcPts val="720"/>
              </a:spcAft>
            </a:pPr>
            <a:r>
              <a:rPr lang="en-US" sz="2400" dirty="0"/>
              <a:t>Choosing which task to undertake with many choices of </a:t>
            </a:r>
            <a:r>
              <a:rPr lang="en-US" sz="2400" dirty="0" err="1"/>
              <a:t>programmes</a:t>
            </a:r>
            <a:r>
              <a:rPr lang="en-US" sz="2400" dirty="0"/>
              <a:t> and ideas </a:t>
            </a:r>
          </a:p>
          <a:p>
            <a:pPr>
              <a:spcAft>
                <a:spcPts val="720"/>
              </a:spcAft>
            </a:pPr>
            <a:r>
              <a:rPr lang="en-US" sz="2400" b="1" dirty="0"/>
              <a:t>4) Understanding Users</a:t>
            </a:r>
          </a:p>
          <a:p>
            <a:pPr>
              <a:spcAft>
                <a:spcPts val="720"/>
              </a:spcAft>
            </a:pPr>
            <a:r>
              <a:rPr lang="en-US" sz="2400" dirty="0"/>
              <a:t>Needs differed with various ideas of what would be the best </a:t>
            </a:r>
            <a:r>
              <a:rPr lang="en-US" sz="2400" dirty="0" err="1"/>
              <a:t>behaviours</a:t>
            </a:r>
            <a:r>
              <a:rPr lang="en-US" sz="2400" dirty="0"/>
              <a:t> to implement. </a:t>
            </a:r>
          </a:p>
        </p:txBody>
      </p:sp>
    </p:spTree>
    <p:extLst>
      <p:ext uri="{BB962C8B-B14F-4D97-AF65-F5344CB8AC3E}">
        <p14:creationId xmlns:p14="http://schemas.microsoft.com/office/powerpoint/2010/main" val="1733239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690464" y="658416"/>
            <a:ext cx="11201400" cy="5121275"/>
          </a:xfrm>
        </p:spPr>
        <p:txBody>
          <a:bodyPr/>
          <a:lstStyle/>
          <a:p>
            <a:r>
              <a:rPr lang="en-US" dirty="0"/>
              <a:t>Demonstration</a:t>
            </a:r>
            <a:endParaRPr lang="en-US" dirty="0">
              <a:solidFill>
                <a:schemeClr val="bg1"/>
              </a:solidFill>
            </a:endParaRPr>
          </a:p>
        </p:txBody>
      </p:sp>
    </p:spTree>
    <p:extLst>
      <p:ext uri="{BB962C8B-B14F-4D97-AF65-F5344CB8AC3E}">
        <p14:creationId xmlns:p14="http://schemas.microsoft.com/office/powerpoint/2010/main" val="167070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39763"/>
            <a:ext cx="5693296" cy="522709"/>
          </a:xfrm>
        </p:spPr>
        <p:txBody>
          <a:bodyPr/>
          <a:lstStyle/>
          <a:p>
            <a:r>
              <a:rPr lang="en-AU" dirty="0" smtClean="0"/>
              <a:t>Personal Experience</a:t>
            </a:r>
            <a:endParaRPr lang="en-US" dirty="0"/>
          </a:p>
        </p:txBody>
      </p:sp>
    </p:spTree>
    <p:extLst>
      <p:ext uri="{BB962C8B-B14F-4D97-AF65-F5344CB8AC3E}">
        <p14:creationId xmlns:p14="http://schemas.microsoft.com/office/powerpoint/2010/main" val="404922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dirty="0"/>
          </a:p>
          <a:p>
            <a:r>
              <a:rPr lang="en-US" dirty="0" smtClean="0"/>
              <a:t>Q &amp; A </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0289" t="7899" r="13379"/>
          <a:stretch/>
        </p:blipFill>
        <p:spPr>
          <a:xfrm>
            <a:off x="8035280" y="685351"/>
            <a:ext cx="4824536" cy="6813825"/>
          </a:xfrm>
          <a:prstGeom prst="rect">
            <a:avLst/>
          </a:prstGeom>
        </p:spPr>
      </p:pic>
    </p:spTree>
    <p:extLst>
      <p:ext uri="{BB962C8B-B14F-4D97-AF65-F5344CB8AC3E}">
        <p14:creationId xmlns:p14="http://schemas.microsoft.com/office/powerpoint/2010/main" val="11818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Thank you.</a:t>
            </a:r>
          </a:p>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0289" t="7899" r="13379"/>
          <a:stretch/>
        </p:blipFill>
        <p:spPr>
          <a:xfrm>
            <a:off x="8035280" y="685351"/>
            <a:ext cx="4824536" cy="6813825"/>
          </a:xfrm>
          <a:prstGeom prst="rect">
            <a:avLst/>
          </a:prstGeom>
        </p:spPr>
      </p:pic>
    </p:spTree>
    <p:extLst>
      <p:ext uri="{BB962C8B-B14F-4D97-AF65-F5344CB8AC3E}">
        <p14:creationId xmlns:p14="http://schemas.microsoft.com/office/powerpoint/2010/main" val="138732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Feedback Forms </a:t>
            </a:r>
            <a:endParaRPr lang="en-US" dirty="0" smtClean="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0289" t="7899" r="13379"/>
          <a:stretch/>
        </p:blipFill>
        <p:spPr>
          <a:xfrm>
            <a:off x="11275640" y="3538736"/>
            <a:ext cx="2804194" cy="3960440"/>
          </a:xfrm>
          <a:prstGeom prst="rect">
            <a:avLst/>
          </a:prstGeom>
        </p:spPr>
      </p:pic>
    </p:spTree>
    <p:extLst>
      <p:ext uri="{BB962C8B-B14F-4D97-AF65-F5344CB8AC3E}">
        <p14:creationId xmlns:p14="http://schemas.microsoft.com/office/powerpoint/2010/main" val="269255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DXC Dandelion Program</a:t>
            </a:r>
            <a:br>
              <a:rPr lang="en-AU" dirty="0" smtClean="0"/>
            </a:br>
            <a:r>
              <a:rPr lang="en-AU" dirty="0" smtClean="0"/>
              <a:t> </a:t>
            </a:r>
            <a:br>
              <a:rPr lang="en-AU" dirty="0" smtClean="0"/>
            </a:br>
            <a:r>
              <a:rPr lang="en-US" sz="2400" dirty="0" smtClean="0"/>
              <a:t>“</a:t>
            </a:r>
            <a:r>
              <a:rPr lang="en-US" sz="2400" dirty="0"/>
              <a:t>Changing lives and our workplace”</a:t>
            </a:r>
            <a:endParaRPr lang="en-US" dirty="0"/>
          </a:p>
        </p:txBody>
      </p:sp>
      <p:sp>
        <p:nvSpPr>
          <p:cNvPr id="3" name="Content Placeholder 2"/>
          <p:cNvSpPr>
            <a:spLocks noGrp="1"/>
          </p:cNvSpPr>
          <p:nvPr>
            <p:ph idx="1"/>
          </p:nvPr>
        </p:nvSpPr>
        <p:spPr>
          <a:xfrm>
            <a:off x="696500" y="1666528"/>
            <a:ext cx="10651148" cy="5121275"/>
          </a:xfrm>
        </p:spPr>
        <p:txBody>
          <a:bodyPr>
            <a:normAutofit/>
          </a:bodyPr>
          <a:lstStyle/>
          <a:p>
            <a:endParaRPr lang="en-AU" dirty="0" smtClean="0"/>
          </a:p>
          <a:p>
            <a:r>
              <a:rPr lang="en-AU" dirty="0" smtClean="0"/>
              <a:t>Vision: </a:t>
            </a:r>
          </a:p>
          <a:p>
            <a:r>
              <a:rPr lang="en-US" b="0" dirty="0"/>
              <a:t>The Dandelion Program’s aim is to build the careers of people on the autism spectrum and instill the confidence in other </a:t>
            </a:r>
            <a:r>
              <a:rPr lang="en-US" b="0" dirty="0" err="1"/>
              <a:t>organisations</a:t>
            </a:r>
            <a:r>
              <a:rPr lang="en-US" b="0" dirty="0"/>
              <a:t> that with the correct framework, will benefit from the diversity of people on the autism spectrum</a:t>
            </a:r>
            <a:r>
              <a:rPr lang="en-US" b="0" dirty="0" smtClean="0"/>
              <a:t>.</a:t>
            </a:r>
          </a:p>
          <a:p>
            <a:r>
              <a:rPr lang="en-AU" dirty="0" smtClean="0"/>
              <a:t>Success to date:</a:t>
            </a:r>
          </a:p>
          <a:p>
            <a:r>
              <a:rPr lang="en-US" b="0" dirty="0"/>
              <a:t>In just over </a:t>
            </a:r>
            <a:r>
              <a:rPr lang="en-US" b="0" dirty="0" smtClean="0"/>
              <a:t>three years </a:t>
            </a:r>
            <a:r>
              <a:rPr lang="en-US" b="0" dirty="0"/>
              <a:t>we have established </a:t>
            </a:r>
            <a:r>
              <a:rPr lang="en-US" b="0" dirty="0" smtClean="0"/>
              <a:t>6 </a:t>
            </a:r>
            <a:r>
              <a:rPr lang="en-US" b="0" dirty="0"/>
              <a:t>teams in </a:t>
            </a:r>
            <a:r>
              <a:rPr lang="en-US" b="0" dirty="0" smtClean="0"/>
              <a:t>4 </a:t>
            </a:r>
            <a:r>
              <a:rPr lang="en-US" b="0" dirty="0"/>
              <a:t>states, across Australia spanning a range of IT roles and now employ </a:t>
            </a:r>
            <a:r>
              <a:rPr lang="en-US" b="0" dirty="0" smtClean="0"/>
              <a:t>60+ </a:t>
            </a:r>
            <a:r>
              <a:rPr lang="en-US" b="0" dirty="0"/>
              <a:t>people on the spectrum. </a:t>
            </a:r>
            <a:endParaRPr lang="en-US" b="0" dirty="0" smtClean="0"/>
          </a:p>
          <a:p>
            <a:pPr marL="342900" indent="-342900">
              <a:buFont typeface="Arial" panose="020B0604020202020204" pitchFamily="34" charset="0"/>
              <a:buChar char="•"/>
            </a:pPr>
            <a:r>
              <a:rPr lang="en-AU" b="0" dirty="0" smtClean="0"/>
              <a:t>Canberra 3 x teams – Cybersecurity, Analytics, Automation and monitoring, Testing</a:t>
            </a:r>
          </a:p>
          <a:p>
            <a:pPr marL="342900" indent="-342900">
              <a:buFont typeface="Arial" panose="020B0604020202020204" pitchFamily="34" charset="0"/>
              <a:buChar char="•"/>
            </a:pPr>
            <a:r>
              <a:rPr lang="en-AU" b="0" dirty="0" smtClean="0"/>
              <a:t>Brisbane – Test team</a:t>
            </a:r>
          </a:p>
          <a:p>
            <a:pPr marL="342900" indent="-342900">
              <a:buFont typeface="Arial" panose="020B0604020202020204" pitchFamily="34" charset="0"/>
              <a:buChar char="•"/>
            </a:pPr>
            <a:r>
              <a:rPr lang="en-AU" b="0" dirty="0" smtClean="0"/>
              <a:t>Adelaide – Test Team</a:t>
            </a:r>
          </a:p>
          <a:p>
            <a:pPr marL="342900" indent="-342900">
              <a:buFont typeface="Arial" panose="020B0604020202020204" pitchFamily="34" charset="0"/>
              <a:buChar char="•"/>
            </a:pPr>
            <a:r>
              <a:rPr lang="en-AU" b="0" dirty="0" smtClean="0"/>
              <a:t>Melbourne – Test Team &amp; Cyber Security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2639" y="4690864"/>
            <a:ext cx="2851961" cy="2851961"/>
          </a:xfrm>
          <a:prstGeom prst="rect">
            <a:avLst/>
          </a:prstGeom>
        </p:spPr>
      </p:pic>
    </p:spTree>
    <p:extLst>
      <p:ext uri="{BB962C8B-B14F-4D97-AF65-F5344CB8AC3E}">
        <p14:creationId xmlns:p14="http://schemas.microsoft.com/office/powerpoint/2010/main" val="216277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10393" y="2209800"/>
            <a:ext cx="8229600" cy="643136"/>
          </a:xfrm>
          <a:prstGeom prst="rect">
            <a:avLst/>
          </a:prstGeom>
        </p:spPr>
        <p:txBody>
          <a:bodyPr vert="horz" lIns="0" tIns="0" rIns="0" bIns="0" rtlCol="0" anchor="t" anchorCtr="0">
            <a:normAutofit/>
          </a:bodyPr>
          <a:lstStyle>
            <a:lvl1pPr algn="l" defTabSz="1463040" rtl="0" eaLnBrk="1" latinLnBrk="0" hangingPunct="1">
              <a:lnSpc>
                <a:spcPct val="85000"/>
              </a:lnSpc>
              <a:spcBef>
                <a:spcPct val="0"/>
              </a:spcBef>
              <a:buNone/>
              <a:defRPr sz="4000" b="1" kern="1200">
                <a:solidFill>
                  <a:schemeClr val="tx1"/>
                </a:solidFill>
                <a:latin typeface="+mj-lt"/>
                <a:ea typeface="+mj-ea"/>
                <a:cs typeface="+mj-cs"/>
              </a:defRPr>
            </a:lvl1pPr>
          </a:lstStyle>
          <a:p>
            <a:endParaRPr lang="en-AU" sz="3600" dirty="0"/>
          </a:p>
        </p:txBody>
      </p:sp>
      <p:sp>
        <p:nvSpPr>
          <p:cNvPr id="8" name="Subtitle 2"/>
          <p:cNvSpPr txBox="1">
            <a:spLocks/>
          </p:cNvSpPr>
          <p:nvPr/>
        </p:nvSpPr>
        <p:spPr>
          <a:xfrm>
            <a:off x="608012" y="1594520"/>
            <a:ext cx="13187908" cy="5832648"/>
          </a:xfrm>
          <a:prstGeom prst="rect">
            <a:avLst/>
          </a:prstGeom>
        </p:spPr>
        <p:txBody>
          <a:bodyPr vert="horz" lIns="0" tIns="0" rIns="0" bIns="0" rtlCol="0">
            <a:normAutofit fontScale="92500"/>
          </a:bodyP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pPr marL="457200" indent="-457200">
              <a:buFont typeface="Arial" panose="020B0604020202020204" pitchFamily="34" charset="0"/>
              <a:buChar char="•"/>
            </a:pPr>
            <a:r>
              <a:rPr lang="en-AU" sz="2800" b="0" dirty="0"/>
              <a:t>Program Co-ordinator / Facilitator </a:t>
            </a:r>
          </a:p>
          <a:p>
            <a:r>
              <a:rPr lang="en-AU" sz="2800" b="0" dirty="0"/>
              <a:t>	Felicia Vozzo</a:t>
            </a:r>
          </a:p>
          <a:p>
            <a:pPr marL="457200" indent="-457200">
              <a:buFont typeface="Arial" panose="020B0604020202020204" pitchFamily="34" charset="0"/>
              <a:buChar char="•"/>
            </a:pPr>
            <a:endParaRPr lang="en-AU" sz="2800" b="0" dirty="0"/>
          </a:p>
          <a:p>
            <a:pPr marL="457200" indent="-457200">
              <a:buFont typeface="Arial" panose="020B0604020202020204" pitchFamily="34" charset="0"/>
              <a:buChar char="•"/>
            </a:pPr>
            <a:r>
              <a:rPr lang="en-AU" sz="2800" b="0" dirty="0"/>
              <a:t>Technical Lead</a:t>
            </a:r>
          </a:p>
          <a:p>
            <a:r>
              <a:rPr lang="en-AU" sz="2800" b="0" dirty="0"/>
              <a:t>	Corey </a:t>
            </a:r>
            <a:r>
              <a:rPr lang="en-AU" sz="2800" b="0" dirty="0" smtClean="0"/>
              <a:t>Jansen</a:t>
            </a:r>
          </a:p>
          <a:p>
            <a:endParaRPr lang="en-AU" sz="2800" b="0" dirty="0" smtClean="0"/>
          </a:p>
          <a:p>
            <a:pPr marL="457200" indent="-457200">
              <a:buFont typeface="Arial" panose="020B0604020202020204" pitchFamily="34" charset="0"/>
              <a:buChar char="•"/>
            </a:pPr>
            <a:r>
              <a:rPr lang="en-AU" sz="2800" b="0" dirty="0" smtClean="0"/>
              <a:t>Autism Support Consultant </a:t>
            </a:r>
          </a:p>
          <a:p>
            <a:pPr lvl="2" indent="0">
              <a:buNone/>
            </a:pPr>
            <a:r>
              <a:rPr lang="en-AU" sz="2800" dirty="0"/>
              <a:t>	</a:t>
            </a:r>
            <a:r>
              <a:rPr lang="en-AU" sz="2800" dirty="0" smtClean="0"/>
              <a:t>Sharon Whip </a:t>
            </a:r>
            <a:r>
              <a:rPr lang="en-AU" sz="2800" b="0" dirty="0" smtClean="0"/>
              <a:t/>
            </a:r>
            <a:br>
              <a:rPr lang="en-AU" sz="2800" b="0" dirty="0" smtClean="0"/>
            </a:br>
            <a:endParaRPr lang="en-AU" sz="2800" b="0" dirty="0" smtClean="0"/>
          </a:p>
          <a:p>
            <a:pPr marL="457200" indent="-457200">
              <a:buFont typeface="Arial" panose="020B0604020202020204" pitchFamily="34" charset="0"/>
              <a:buChar char="•"/>
            </a:pPr>
            <a:r>
              <a:rPr lang="en-AU" sz="2800" b="0" dirty="0" smtClean="0"/>
              <a:t>Development Team </a:t>
            </a:r>
          </a:p>
          <a:p>
            <a:r>
              <a:rPr lang="en-US" sz="2800" b="0" dirty="0" smtClean="0"/>
              <a:t>	Bailey, Finnian, Jayden, Jed, Jordan, Justin, Madison, Natalie, Nicole</a:t>
            </a:r>
            <a:r>
              <a:rPr lang="en-US" sz="2800" b="0" dirty="0"/>
              <a:t> </a:t>
            </a:r>
            <a:r>
              <a:rPr lang="en-US" sz="2800" b="0" dirty="0" smtClean="0"/>
              <a:t>&amp; Sarah</a:t>
            </a:r>
            <a:endParaRPr lang="en-AU" sz="2800" b="0" dirty="0"/>
          </a:p>
        </p:txBody>
      </p:sp>
      <p:sp>
        <p:nvSpPr>
          <p:cNvPr id="3" name="Title 2"/>
          <p:cNvSpPr>
            <a:spLocks noGrp="1"/>
          </p:cNvSpPr>
          <p:nvPr>
            <p:ph type="title"/>
          </p:nvPr>
        </p:nvSpPr>
        <p:spPr/>
        <p:txBody>
          <a:bodyPr/>
          <a:lstStyle/>
          <a:p>
            <a:r>
              <a:rPr lang="en-AU" dirty="0" smtClean="0"/>
              <a:t>Team </a:t>
            </a:r>
            <a:r>
              <a:rPr lang="en-AU" dirty="0"/>
              <a:t>Members </a:t>
            </a:r>
            <a:br>
              <a:rPr lang="en-AU" dirty="0"/>
            </a:br>
            <a:endParaRPr lang="en-US" dirty="0"/>
          </a:p>
        </p:txBody>
      </p:sp>
    </p:spTree>
    <p:extLst>
      <p:ext uri="{BB962C8B-B14F-4D97-AF65-F5344CB8AC3E}">
        <p14:creationId xmlns:p14="http://schemas.microsoft.com/office/powerpoint/2010/main" val="105526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39763"/>
            <a:ext cx="10058400" cy="1746845"/>
          </a:xfrm>
        </p:spPr>
        <p:txBody>
          <a:bodyPr/>
          <a:lstStyle/>
          <a:p>
            <a:r>
              <a:rPr lang="en-US" dirty="0"/>
              <a:t>Agile </a:t>
            </a:r>
            <a:r>
              <a:rPr lang="en-US" dirty="0" smtClean="0"/>
              <a:t>Delivery Team </a:t>
            </a:r>
            <a:endParaRPr lang="en-US" dirty="0"/>
          </a:p>
        </p:txBody>
      </p:sp>
    </p:spTree>
    <p:extLst>
      <p:ext uri="{BB962C8B-B14F-4D97-AF65-F5344CB8AC3E}">
        <p14:creationId xmlns:p14="http://schemas.microsoft.com/office/powerpoint/2010/main" val="424307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Overview </a:t>
            </a:r>
            <a:endParaRPr lang="en-US" dirty="0"/>
          </a:p>
        </p:txBody>
      </p:sp>
      <p:sp>
        <p:nvSpPr>
          <p:cNvPr id="5" name="TextBox 4"/>
          <p:cNvSpPr txBox="1"/>
          <p:nvPr/>
        </p:nvSpPr>
        <p:spPr>
          <a:xfrm>
            <a:off x="762472" y="2057399"/>
            <a:ext cx="12097344" cy="1421928"/>
          </a:xfrm>
          <a:prstGeom prst="rect">
            <a:avLst/>
          </a:prstGeom>
          <a:noFill/>
        </p:spPr>
        <p:txBody>
          <a:bodyPr wrap="square" rtlCol="0">
            <a:spAutoFit/>
          </a:bodyPr>
          <a:lstStyle/>
          <a:p>
            <a:r>
              <a:rPr lang="en-US" dirty="0" smtClean="0"/>
              <a:t>What is the project? </a:t>
            </a:r>
          </a:p>
          <a:p>
            <a:endParaRPr lang="en-US" dirty="0"/>
          </a:p>
          <a:p>
            <a:r>
              <a:rPr lang="en-US" dirty="0" smtClean="0"/>
              <a:t>Why are we doing it?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0289" t="7899" r="13379"/>
          <a:stretch/>
        </p:blipFill>
        <p:spPr>
          <a:xfrm>
            <a:off x="5010944" y="1239153"/>
            <a:ext cx="4104456" cy="579683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083" y="639762"/>
            <a:ext cx="4672518" cy="2012353"/>
          </a:xfrm>
          <a:prstGeom prst="rect">
            <a:avLst/>
          </a:prstGeom>
        </p:spPr>
      </p:pic>
    </p:spTree>
    <p:extLst>
      <p:ext uri="{BB962C8B-B14F-4D97-AF65-F5344CB8AC3E}">
        <p14:creationId xmlns:p14="http://schemas.microsoft.com/office/powerpoint/2010/main" val="312438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cstate="print">
            <a:extLst>
              <a:ext uri="{28A0092B-C50C-407E-A947-70E740481C1C}">
                <a14:useLocalDpi xmlns:a14="http://schemas.microsoft.com/office/drawing/2010/main" val="0"/>
              </a:ext>
            </a:extLst>
          </a:blip>
          <a:srcRect l="21853" t="23615" r="18147" b="26386"/>
          <a:stretch/>
        </p:blipFill>
        <p:spPr>
          <a:xfrm>
            <a:off x="5558350" y="2433536"/>
            <a:ext cx="784232" cy="653528"/>
          </a:xfrm>
          <a:prstGeom prst="rect">
            <a:avLst/>
          </a:prstGeom>
        </p:spPr>
      </p:pic>
      <p:pic>
        <p:nvPicPr>
          <p:cNvPr id="30" name="Picture 29"/>
          <p:cNvPicPr>
            <a:picLocks noChangeAspect="1"/>
          </p:cNvPicPr>
          <p:nvPr/>
        </p:nvPicPr>
        <p:blipFill rotWithShape="1">
          <a:blip r:embed="rId4" cstate="print">
            <a:extLst>
              <a:ext uri="{28A0092B-C50C-407E-A947-70E740481C1C}">
                <a14:useLocalDpi xmlns:a14="http://schemas.microsoft.com/office/drawing/2010/main" val="0"/>
              </a:ext>
            </a:extLst>
          </a:blip>
          <a:srcRect l="20000" t="20000" r="20000" b="20000"/>
          <a:stretch/>
        </p:blipFill>
        <p:spPr>
          <a:xfrm>
            <a:off x="8407412" y="2019272"/>
            <a:ext cx="1136704" cy="1136704"/>
          </a:xfrm>
          <a:prstGeom prst="rect">
            <a:avLst/>
          </a:prstGeom>
        </p:spPr>
      </p:pic>
      <p:sp>
        <p:nvSpPr>
          <p:cNvPr id="2" name="Title 1"/>
          <p:cNvSpPr>
            <a:spLocks noGrp="1"/>
          </p:cNvSpPr>
          <p:nvPr>
            <p:ph type="title"/>
          </p:nvPr>
        </p:nvSpPr>
        <p:spPr/>
        <p:txBody>
          <a:bodyPr>
            <a:normAutofit fontScale="90000"/>
          </a:bodyPr>
          <a:lstStyle/>
          <a:p>
            <a:r>
              <a:rPr lang="en-US" sz="4400" dirty="0" smtClean="0"/>
              <a:t>Agile</a:t>
            </a:r>
            <a:r>
              <a:rPr lang="en-US" dirty="0" smtClean="0"/>
              <a:t/>
            </a:r>
            <a:br>
              <a:rPr lang="en-US" dirty="0" smtClean="0"/>
            </a:br>
            <a:r>
              <a:rPr lang="en-US" dirty="0" smtClean="0"/>
              <a:t/>
            </a:r>
            <a:br>
              <a:rPr lang="en-US" dirty="0" smtClean="0"/>
            </a:br>
            <a:r>
              <a:rPr lang="en-US" sz="3600" dirty="0" smtClean="0"/>
              <a:t>Scrum framework</a:t>
            </a:r>
            <a:endParaRPr lang="en-US" dirty="0"/>
          </a:p>
        </p:txBody>
      </p:sp>
      <p:sp>
        <p:nvSpPr>
          <p:cNvPr id="44" name="Freeform 43"/>
          <p:cNvSpPr/>
          <p:nvPr/>
        </p:nvSpPr>
        <p:spPr>
          <a:xfrm>
            <a:off x="6565425" y="4304084"/>
            <a:ext cx="1681045" cy="587041"/>
          </a:xfrm>
          <a:custGeom>
            <a:avLst/>
            <a:gdLst>
              <a:gd name="connsiteX0" fmla="*/ 0 w 1185772"/>
              <a:gd name="connsiteY0" fmla="*/ 0 h 711463"/>
              <a:gd name="connsiteX1" fmla="*/ 1185772 w 1185772"/>
              <a:gd name="connsiteY1" fmla="*/ 0 h 711463"/>
              <a:gd name="connsiteX2" fmla="*/ 1185772 w 1185772"/>
              <a:gd name="connsiteY2" fmla="*/ 711463 h 711463"/>
              <a:gd name="connsiteX3" fmla="*/ 0 w 1185772"/>
              <a:gd name="connsiteY3" fmla="*/ 711463 h 711463"/>
              <a:gd name="connsiteX4" fmla="*/ 0 w 1185772"/>
              <a:gd name="connsiteY4" fmla="*/ 0 h 711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72" h="711463">
                <a:moveTo>
                  <a:pt x="0" y="0"/>
                </a:moveTo>
                <a:lnTo>
                  <a:pt x="1185772" y="0"/>
                </a:lnTo>
                <a:lnTo>
                  <a:pt x="1185772" y="711463"/>
                </a:lnTo>
                <a:lnTo>
                  <a:pt x="0" y="711463"/>
                </a:lnTo>
                <a:lnTo>
                  <a:pt x="0" y="0"/>
                </a:lnTo>
                <a:close/>
              </a:path>
            </a:pathLst>
          </a:custGeom>
          <a:solidFill>
            <a:schemeClr val="bg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0292" tIns="50292" rIns="50292" bIns="50292" numCol="1" spcCol="1270" anchor="ctr" anchorCtr="0">
            <a:noAutofit/>
          </a:bodyPr>
          <a:lstStyle/>
          <a:p>
            <a:pPr algn="ctr" defTabSz="586740">
              <a:lnSpc>
                <a:spcPct val="90000"/>
              </a:lnSpc>
              <a:spcBef>
                <a:spcPct val="0"/>
              </a:spcBef>
              <a:spcAft>
                <a:spcPct val="35000"/>
              </a:spcAft>
            </a:pPr>
            <a:r>
              <a:rPr lang="en-US" sz="1320" b="1" dirty="0">
                <a:solidFill>
                  <a:schemeClr val="tx1"/>
                </a:solidFill>
              </a:rPr>
              <a:t>Sprint Review</a:t>
            </a:r>
          </a:p>
          <a:p>
            <a:pPr algn="ctr" defTabSz="586740">
              <a:lnSpc>
                <a:spcPct val="90000"/>
              </a:lnSpc>
              <a:spcBef>
                <a:spcPct val="0"/>
              </a:spcBef>
              <a:spcAft>
                <a:spcPct val="35000"/>
              </a:spcAft>
            </a:pPr>
            <a:r>
              <a:rPr lang="en-US" sz="1320" b="1" dirty="0">
                <a:solidFill>
                  <a:schemeClr val="tx1"/>
                </a:solidFill>
              </a:rPr>
              <a:t>Sprint Retrospective</a:t>
            </a:r>
          </a:p>
        </p:txBody>
      </p:sp>
      <p:graphicFrame>
        <p:nvGraphicFramePr>
          <p:cNvPr id="9" name="Diagram 8"/>
          <p:cNvGraphicFramePr/>
          <p:nvPr>
            <p:extLst/>
          </p:nvPr>
        </p:nvGraphicFramePr>
        <p:xfrm>
          <a:off x="3628249" y="5722967"/>
          <a:ext cx="2870357" cy="5949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0" name="Diagram 9"/>
          <p:cNvGraphicFramePr/>
          <p:nvPr>
            <p:extLst/>
          </p:nvPr>
        </p:nvGraphicFramePr>
        <p:xfrm>
          <a:off x="6565425" y="5717964"/>
          <a:ext cx="1681045" cy="55740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1" name="TextBox 25"/>
          <p:cNvSpPr txBox="1">
            <a:spLocks noChangeArrowheads="1"/>
          </p:cNvSpPr>
          <p:nvPr/>
        </p:nvSpPr>
        <p:spPr bwMode="auto">
          <a:xfrm>
            <a:off x="6696357" y="2483744"/>
            <a:ext cx="1119217"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80" b="1" dirty="0">
                <a:latin typeface="+mn-lt"/>
              </a:rPr>
              <a:t>Daily </a:t>
            </a:r>
          </a:p>
          <a:p>
            <a:pPr eaLnBrk="1" hangingPunct="1"/>
            <a:r>
              <a:rPr lang="en-US" sz="1680" b="1" dirty="0">
                <a:latin typeface="+mn-lt"/>
              </a:rPr>
              <a:t>Stand-up</a:t>
            </a:r>
          </a:p>
        </p:txBody>
      </p:sp>
      <p:sp>
        <p:nvSpPr>
          <p:cNvPr id="12" name="TextBox 34"/>
          <p:cNvSpPr txBox="1">
            <a:spLocks noChangeArrowheads="1"/>
          </p:cNvSpPr>
          <p:nvPr/>
        </p:nvSpPr>
        <p:spPr bwMode="auto">
          <a:xfrm>
            <a:off x="1753790" y="3433845"/>
            <a:ext cx="1649811"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80" dirty="0">
                <a:latin typeface="+mn-lt"/>
              </a:rPr>
              <a:t>Sprint Planning</a:t>
            </a:r>
          </a:p>
        </p:txBody>
      </p:sp>
      <p:sp>
        <p:nvSpPr>
          <p:cNvPr id="13" name="TextBox 41"/>
          <p:cNvSpPr txBox="1">
            <a:spLocks noChangeArrowheads="1"/>
          </p:cNvSpPr>
          <p:nvPr/>
        </p:nvSpPr>
        <p:spPr bwMode="auto">
          <a:xfrm>
            <a:off x="4023295" y="3770363"/>
            <a:ext cx="1486639" cy="94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920" b="1" dirty="0">
                <a:latin typeface="+mn-lt"/>
              </a:rPr>
              <a:t>Sprint Iteration</a:t>
            </a:r>
          </a:p>
          <a:p>
            <a:pPr algn="ctr" eaLnBrk="1" hangingPunct="1"/>
            <a:r>
              <a:rPr lang="en-US" sz="1680" dirty="0">
                <a:latin typeface="+mn-lt"/>
              </a:rPr>
              <a:t>(1-4 weeks)</a:t>
            </a:r>
          </a:p>
        </p:txBody>
      </p:sp>
      <p:sp>
        <p:nvSpPr>
          <p:cNvPr id="14" name="TextBox 12"/>
          <p:cNvSpPr txBox="1">
            <a:spLocks noChangeArrowheads="1"/>
          </p:cNvSpPr>
          <p:nvPr/>
        </p:nvSpPr>
        <p:spPr bwMode="auto">
          <a:xfrm>
            <a:off x="1737759" y="6571642"/>
            <a:ext cx="149535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40" b="1" dirty="0">
                <a:latin typeface="+mn-lt"/>
              </a:rPr>
              <a:t>Product Owner</a:t>
            </a:r>
          </a:p>
        </p:txBody>
      </p:sp>
      <p:sp>
        <p:nvSpPr>
          <p:cNvPr id="15" name="TextBox 11"/>
          <p:cNvSpPr txBox="1">
            <a:spLocks noChangeArrowheads="1"/>
          </p:cNvSpPr>
          <p:nvPr/>
        </p:nvSpPr>
        <p:spPr bwMode="auto">
          <a:xfrm>
            <a:off x="1688962" y="2912944"/>
            <a:ext cx="1598138"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40" b="1" dirty="0">
                <a:latin typeface="+mn-lt"/>
              </a:rPr>
              <a:t>Scrum Master</a:t>
            </a:r>
          </a:p>
        </p:txBody>
      </p:sp>
      <p:sp>
        <p:nvSpPr>
          <p:cNvPr id="16" name="TextBox 15"/>
          <p:cNvSpPr txBox="1"/>
          <p:nvPr/>
        </p:nvSpPr>
        <p:spPr>
          <a:xfrm>
            <a:off x="7937703" y="6554380"/>
            <a:ext cx="2076118" cy="867930"/>
          </a:xfrm>
          <a:prstGeom prst="rect">
            <a:avLst/>
          </a:prstGeom>
          <a:noFill/>
        </p:spPr>
        <p:txBody>
          <a:bodyPr wrap="square">
            <a:spAutoFit/>
          </a:bodyPr>
          <a:lstStyle/>
          <a:p>
            <a:pPr algn="ctr">
              <a:defRPr/>
            </a:pPr>
            <a:r>
              <a:rPr lang="en-US" sz="1680" b="1" dirty="0"/>
              <a:t>Potentially Shippable </a:t>
            </a:r>
          </a:p>
          <a:p>
            <a:pPr algn="ctr">
              <a:defRPr/>
            </a:pPr>
            <a:r>
              <a:rPr lang="en-US" sz="1680" b="1" dirty="0"/>
              <a:t>Product Increment</a:t>
            </a:r>
          </a:p>
        </p:txBody>
      </p:sp>
      <p:sp>
        <p:nvSpPr>
          <p:cNvPr id="17" name="TextBox 11"/>
          <p:cNvSpPr txBox="1">
            <a:spLocks noChangeArrowheads="1"/>
          </p:cNvSpPr>
          <p:nvPr/>
        </p:nvSpPr>
        <p:spPr bwMode="auto">
          <a:xfrm>
            <a:off x="8225722" y="3034021"/>
            <a:ext cx="1503673"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40" b="1" dirty="0">
                <a:latin typeface="+mn-lt"/>
              </a:rPr>
              <a:t>Development Team</a:t>
            </a:r>
          </a:p>
        </p:txBody>
      </p:sp>
      <p:sp>
        <p:nvSpPr>
          <p:cNvPr id="21" name="AutoShape 10"/>
          <p:cNvSpPr>
            <a:spLocks noChangeArrowheads="1"/>
          </p:cNvSpPr>
          <p:nvPr/>
        </p:nvSpPr>
        <p:spPr bwMode="auto">
          <a:xfrm rot="15812999">
            <a:off x="5170188" y="1970859"/>
            <a:ext cx="1511882" cy="1632594"/>
          </a:xfrm>
          <a:custGeom>
            <a:avLst/>
            <a:gdLst>
              <a:gd name="G0" fmla="+- 7802764 0 0"/>
              <a:gd name="G1" fmla="+- 10969111 0 0"/>
              <a:gd name="G2" fmla="+- 7802764 0 10969111"/>
              <a:gd name="G3" fmla="+- 10800 0 0"/>
              <a:gd name="G4" fmla="+- 0 0 7802764"/>
              <a:gd name="T0" fmla="*/ 360 256 1"/>
              <a:gd name="T1" fmla="*/ 0 256 1"/>
              <a:gd name="G5" fmla="+- G2 T0 T1"/>
              <a:gd name="G6" fmla="?: G2 G2 G5"/>
              <a:gd name="G7" fmla="+- 0 0 G6"/>
              <a:gd name="G8" fmla="+- 7261 0 0"/>
              <a:gd name="G9" fmla="+- 0 0 10969111"/>
              <a:gd name="G10" fmla="+- 7261 0 2700"/>
              <a:gd name="G11" fmla="cos G10 7802764"/>
              <a:gd name="G12" fmla="sin G10 7802764"/>
              <a:gd name="G13" fmla="cos 13500 7802764"/>
              <a:gd name="G14" fmla="sin 13500 7802764"/>
              <a:gd name="G15" fmla="+- G11 10800 0"/>
              <a:gd name="G16" fmla="+- G12 10800 0"/>
              <a:gd name="G17" fmla="+- G13 10800 0"/>
              <a:gd name="G18" fmla="+- G14 10800 0"/>
              <a:gd name="G19" fmla="*/ 7261 1 2"/>
              <a:gd name="G20" fmla="+- G19 5400 0"/>
              <a:gd name="G21" fmla="cos G20 7802764"/>
              <a:gd name="G22" fmla="sin G20 7802764"/>
              <a:gd name="G23" fmla="+- G21 10800 0"/>
              <a:gd name="G24" fmla="+- G12 G23 G22"/>
              <a:gd name="G25" fmla="+- G22 G23 G11"/>
              <a:gd name="G26" fmla="cos 10800 7802764"/>
              <a:gd name="G27" fmla="sin 10800 7802764"/>
              <a:gd name="G28" fmla="cos 7261 7802764"/>
              <a:gd name="G29" fmla="sin 7261 7802764"/>
              <a:gd name="G30" fmla="+- G26 10800 0"/>
              <a:gd name="G31" fmla="+- G27 10800 0"/>
              <a:gd name="G32" fmla="+- G28 10800 0"/>
              <a:gd name="G33" fmla="+- G29 10800 0"/>
              <a:gd name="G34" fmla="+- G19 5400 0"/>
              <a:gd name="G35" fmla="cos G34 10969111"/>
              <a:gd name="G36" fmla="sin G34 10969111"/>
              <a:gd name="G37" fmla="+/ 10969111 7802764 2"/>
              <a:gd name="T2" fmla="*/ 180 256 1"/>
              <a:gd name="T3" fmla="*/ 0 256 1"/>
              <a:gd name="G38" fmla="+- G37 T2 T3"/>
              <a:gd name="G39" fmla="?: G2 G37 G38"/>
              <a:gd name="G40" fmla="cos 10800 G39"/>
              <a:gd name="G41" fmla="sin 10800 G39"/>
              <a:gd name="G42" fmla="cos 7261 G39"/>
              <a:gd name="G43" fmla="sin 7261 G39"/>
              <a:gd name="G44" fmla="+- G40 10800 0"/>
              <a:gd name="G45" fmla="+- G41 10800 0"/>
              <a:gd name="G46" fmla="+- G42 10800 0"/>
              <a:gd name="G47" fmla="+- G43 10800 0"/>
              <a:gd name="G48" fmla="+- G35 10800 0"/>
              <a:gd name="G49" fmla="+- G36 10800 0"/>
              <a:gd name="T4" fmla="*/ 19449 w 21600"/>
              <a:gd name="T5" fmla="*/ 4333 h 21600"/>
              <a:gd name="T6" fmla="*/ 1987 w 21600"/>
              <a:gd name="T7" fmla="*/ 12773 h 21600"/>
              <a:gd name="T8" fmla="*/ 16615 w 21600"/>
              <a:gd name="T9" fmla="*/ 6452 h 21600"/>
              <a:gd name="T10" fmla="*/ 4242 w 21600"/>
              <a:gd name="T11" fmla="*/ 22600 h 21600"/>
              <a:gd name="T12" fmla="*/ 2505 w 21600"/>
              <a:gd name="T13" fmla="*/ 16523 h 21600"/>
              <a:gd name="T14" fmla="*/ 8584 w 21600"/>
              <a:gd name="T15" fmla="*/ 14786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7273" y="17146"/>
                </a:moveTo>
                <a:cubicBezTo>
                  <a:pt x="8351" y="17746"/>
                  <a:pt x="9565" y="18061"/>
                  <a:pt x="10800" y="18061"/>
                </a:cubicBezTo>
                <a:cubicBezTo>
                  <a:pt x="14810" y="18061"/>
                  <a:pt x="18061" y="14810"/>
                  <a:pt x="18061" y="10800"/>
                </a:cubicBezTo>
                <a:cubicBezTo>
                  <a:pt x="18061" y="6789"/>
                  <a:pt x="14810" y="3539"/>
                  <a:pt x="10800" y="3539"/>
                </a:cubicBezTo>
                <a:cubicBezTo>
                  <a:pt x="6789" y="3539"/>
                  <a:pt x="3539" y="6789"/>
                  <a:pt x="3539" y="10800"/>
                </a:cubicBezTo>
                <a:cubicBezTo>
                  <a:pt x="3538" y="11333"/>
                  <a:pt x="3597" y="11866"/>
                  <a:pt x="3714" y="12386"/>
                </a:cubicBezTo>
                <a:lnTo>
                  <a:pt x="261" y="13160"/>
                </a:lnTo>
                <a:cubicBezTo>
                  <a:pt x="87" y="12385"/>
                  <a:pt x="0" y="11594"/>
                  <a:pt x="0" y="10800"/>
                </a:cubicBezTo>
                <a:cubicBezTo>
                  <a:pt x="0" y="4835"/>
                  <a:pt x="4835" y="0"/>
                  <a:pt x="10800" y="0"/>
                </a:cubicBezTo>
                <a:cubicBezTo>
                  <a:pt x="16764" y="0"/>
                  <a:pt x="21600" y="4835"/>
                  <a:pt x="21600" y="10800"/>
                </a:cubicBezTo>
                <a:cubicBezTo>
                  <a:pt x="21600" y="16764"/>
                  <a:pt x="16764" y="21600"/>
                  <a:pt x="10800" y="21600"/>
                </a:cubicBezTo>
                <a:cubicBezTo>
                  <a:pt x="8964" y="21600"/>
                  <a:pt x="7158" y="21132"/>
                  <a:pt x="5554" y="20240"/>
                </a:cubicBezTo>
                <a:lnTo>
                  <a:pt x="4242" y="22600"/>
                </a:lnTo>
                <a:lnTo>
                  <a:pt x="2505" y="16523"/>
                </a:lnTo>
                <a:lnTo>
                  <a:pt x="8584" y="14786"/>
                </a:lnTo>
                <a:lnTo>
                  <a:pt x="7273" y="17146"/>
                </a:lnTo>
                <a:close/>
              </a:path>
            </a:pathLst>
          </a:custGeom>
          <a:solidFill>
            <a:schemeClr val="bg2"/>
          </a:solidFill>
          <a:ln w="31750" algn="ctr">
            <a:noFill/>
            <a:miter lim="800000"/>
            <a:headEnd/>
            <a:tailEnd/>
          </a:ln>
          <a:effectLst/>
        </p:spPr>
        <p:txBody>
          <a:bodyPr wrap="none" anchor="ctr"/>
          <a:lstStyle/>
          <a:p>
            <a:pPr>
              <a:spcBef>
                <a:spcPct val="50000"/>
              </a:spcBef>
              <a:defRPr/>
            </a:pPr>
            <a:endParaRPr lang="en-US" sz="1440" dirty="0">
              <a:solidFill>
                <a:schemeClr val="bg1"/>
              </a:solidFill>
            </a:endParaRPr>
          </a:p>
        </p:txBody>
      </p:sp>
      <p:pic>
        <p:nvPicPr>
          <p:cNvPr id="28" name="Picture 27"/>
          <p:cNvPicPr>
            <a:picLocks noChangeAspect="1"/>
          </p:cNvPicPr>
          <p:nvPr/>
        </p:nvPicPr>
        <p:blipFill rotWithShape="1">
          <a:blip r:embed="rId15" cstate="print">
            <a:extLst>
              <a:ext uri="{28A0092B-C50C-407E-A947-70E740481C1C}">
                <a14:useLocalDpi xmlns:a14="http://schemas.microsoft.com/office/drawing/2010/main" val="0"/>
              </a:ext>
            </a:extLst>
          </a:blip>
          <a:srcRect l="28815" t="22396" r="31185" b="27603"/>
          <a:stretch/>
        </p:blipFill>
        <p:spPr>
          <a:xfrm>
            <a:off x="2162214" y="5769836"/>
            <a:ext cx="639665" cy="799582"/>
          </a:xfrm>
          <a:prstGeom prst="rect">
            <a:avLst/>
          </a:prstGeom>
        </p:spPr>
      </p:pic>
      <p:pic>
        <p:nvPicPr>
          <p:cNvPr id="29" name="Picture 28"/>
          <p:cNvPicPr>
            <a:picLocks noChangeAspect="1"/>
          </p:cNvPicPr>
          <p:nvPr/>
        </p:nvPicPr>
        <p:blipFill rotWithShape="1">
          <a:blip r:embed="rId15" cstate="print">
            <a:extLst>
              <a:ext uri="{28A0092B-C50C-407E-A947-70E740481C1C}">
                <a14:useLocalDpi xmlns:a14="http://schemas.microsoft.com/office/drawing/2010/main" val="0"/>
              </a:ext>
            </a:extLst>
          </a:blip>
          <a:srcRect l="28815" t="22396" r="31185" b="27603"/>
          <a:stretch/>
        </p:blipFill>
        <p:spPr>
          <a:xfrm>
            <a:off x="2128054" y="2111138"/>
            <a:ext cx="639665" cy="799582"/>
          </a:xfrm>
          <a:prstGeom prst="rect">
            <a:avLst/>
          </a:prstGeom>
        </p:spPr>
      </p:pic>
      <p:pic>
        <p:nvPicPr>
          <p:cNvPr id="32" name="Picture 31"/>
          <p:cNvPicPr>
            <a:picLocks noChangeAspect="1"/>
          </p:cNvPicPr>
          <p:nvPr/>
        </p:nvPicPr>
        <p:blipFill rotWithShape="1">
          <a:blip r:embed="rId16" cstate="print">
            <a:extLst>
              <a:ext uri="{28A0092B-C50C-407E-A947-70E740481C1C}">
                <a14:useLocalDpi xmlns:a14="http://schemas.microsoft.com/office/drawing/2010/main" val="0"/>
              </a:ext>
            </a:extLst>
          </a:blip>
          <a:srcRect l="20000" t="20000" r="20000" b="20000"/>
          <a:stretch/>
        </p:blipFill>
        <p:spPr>
          <a:xfrm>
            <a:off x="2125415" y="3699682"/>
            <a:ext cx="718451" cy="718451"/>
          </a:xfrm>
          <a:prstGeom prst="rect">
            <a:avLst/>
          </a:prstGeom>
        </p:spPr>
      </p:pic>
      <p:sp>
        <p:nvSpPr>
          <p:cNvPr id="39" name="Rectangle 38"/>
          <p:cNvSpPr/>
          <p:nvPr/>
        </p:nvSpPr>
        <p:spPr bwMode="ltGray">
          <a:xfrm>
            <a:off x="1645920" y="4517825"/>
            <a:ext cx="821561" cy="1136304"/>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r">
              <a:lnSpc>
                <a:spcPct val="90000"/>
              </a:lnSpc>
            </a:pPr>
            <a:r>
              <a:rPr lang="en-US" sz="1320" dirty="0">
                <a:solidFill>
                  <a:schemeClr val="tx1"/>
                </a:solidFill>
              </a:rPr>
              <a:t>Product Backlog</a:t>
            </a:r>
          </a:p>
        </p:txBody>
      </p:sp>
      <p:sp>
        <p:nvSpPr>
          <p:cNvPr id="40" name="Rectangle 39"/>
          <p:cNvSpPr/>
          <p:nvPr/>
        </p:nvSpPr>
        <p:spPr bwMode="ltGray">
          <a:xfrm>
            <a:off x="2532473" y="4803012"/>
            <a:ext cx="798497" cy="830593"/>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r">
              <a:lnSpc>
                <a:spcPct val="90000"/>
              </a:lnSpc>
            </a:pPr>
            <a:r>
              <a:rPr lang="en-US" sz="1320" dirty="0">
                <a:solidFill>
                  <a:schemeClr val="tx1"/>
                </a:solidFill>
              </a:rPr>
              <a:t>Sprint</a:t>
            </a:r>
          </a:p>
          <a:p>
            <a:pPr algn="r">
              <a:lnSpc>
                <a:spcPct val="90000"/>
              </a:lnSpc>
            </a:pPr>
            <a:r>
              <a:rPr lang="en-US" sz="1320" dirty="0">
                <a:solidFill>
                  <a:schemeClr val="tx1"/>
                </a:solidFill>
              </a:rPr>
              <a:t>Backlog</a:t>
            </a:r>
          </a:p>
        </p:txBody>
      </p:sp>
      <p:grpSp>
        <p:nvGrpSpPr>
          <p:cNvPr id="36" name="Group 35"/>
          <p:cNvGrpSpPr/>
          <p:nvPr/>
        </p:nvGrpSpPr>
        <p:grpSpPr bwMode="gray">
          <a:xfrm>
            <a:off x="2388239" y="5326441"/>
            <a:ext cx="242339" cy="242339"/>
            <a:chOff x="3075122" y="4452486"/>
            <a:chExt cx="449128" cy="449128"/>
          </a:xfrm>
        </p:grpSpPr>
        <p:sp>
          <p:nvSpPr>
            <p:cNvPr id="37" name="Oval 36"/>
            <p:cNvSpPr/>
            <p:nvPr/>
          </p:nvSpPr>
          <p:spPr bwMode="gray">
            <a:xfrm>
              <a:off x="3075122" y="4452486"/>
              <a:ext cx="449128" cy="4491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lnSpc>
                  <a:spcPct val="90000"/>
                </a:lnSpc>
              </a:pPr>
              <a:endParaRPr lang="en-US" sz="3456" dirty="0" err="1"/>
            </a:p>
          </p:txBody>
        </p:sp>
        <p:sp>
          <p:nvSpPr>
            <p:cNvPr id="38" name="Isosceles Triangle 37"/>
            <p:cNvSpPr/>
            <p:nvPr/>
          </p:nvSpPr>
          <p:spPr bwMode="gray">
            <a:xfrm rot="5400000">
              <a:off x="3220970" y="4592767"/>
              <a:ext cx="195537" cy="16856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lnSpc>
                  <a:spcPct val="90000"/>
                </a:lnSpc>
              </a:pPr>
              <a:endParaRPr lang="en-US" sz="3456" dirty="0" err="1"/>
            </a:p>
          </p:txBody>
        </p:sp>
      </p:grpSp>
      <p:pic>
        <p:nvPicPr>
          <p:cNvPr id="41" name="Picture 40"/>
          <p:cNvPicPr>
            <a:picLocks noChangeAspect="1"/>
          </p:cNvPicPr>
          <p:nvPr/>
        </p:nvPicPr>
        <p:blipFill rotWithShape="1">
          <a:blip r:embed="rId17" cstate="print">
            <a:extLst>
              <a:ext uri="{28A0092B-C50C-407E-A947-70E740481C1C}">
                <a14:useLocalDpi xmlns:a14="http://schemas.microsoft.com/office/drawing/2010/main" val="0"/>
              </a:ext>
            </a:extLst>
          </a:blip>
          <a:srcRect l="18565" t="15894" r="13684" b="22001"/>
          <a:stretch/>
        </p:blipFill>
        <p:spPr>
          <a:xfrm>
            <a:off x="8325036" y="5212081"/>
            <a:ext cx="1302272" cy="1193749"/>
          </a:xfrm>
          <a:prstGeom prst="rect">
            <a:avLst/>
          </a:prstGeom>
        </p:spPr>
      </p:pic>
      <p:pic>
        <p:nvPicPr>
          <p:cNvPr id="42" name="Picture 41"/>
          <p:cNvPicPr>
            <a:picLocks noChangeAspect="1"/>
          </p:cNvPicPr>
          <p:nvPr/>
        </p:nvPicPr>
        <p:blipFill rotWithShape="1">
          <a:blip r:embed="rId18" cstate="print">
            <a:extLst>
              <a:ext uri="{28A0092B-C50C-407E-A947-70E740481C1C}">
                <a14:useLocalDpi xmlns:a14="http://schemas.microsoft.com/office/drawing/2010/main" val="0"/>
              </a:ext>
            </a:extLst>
          </a:blip>
          <a:srcRect l="17472" t="17493" r="12528" b="30279"/>
          <a:stretch/>
        </p:blipFill>
        <p:spPr>
          <a:xfrm>
            <a:off x="6909641" y="3474721"/>
            <a:ext cx="992610" cy="740600"/>
          </a:xfrm>
          <a:prstGeom prst="rect">
            <a:avLst/>
          </a:prstGeom>
        </p:spPr>
      </p:pic>
      <p:grpSp>
        <p:nvGrpSpPr>
          <p:cNvPr id="52" name="Group 51"/>
          <p:cNvGrpSpPr/>
          <p:nvPr/>
        </p:nvGrpSpPr>
        <p:grpSpPr>
          <a:xfrm>
            <a:off x="10596776" y="1944299"/>
            <a:ext cx="2629244" cy="5237945"/>
            <a:chOff x="8516107" y="1620249"/>
            <a:chExt cx="2191037" cy="3717942"/>
          </a:xfrm>
        </p:grpSpPr>
        <p:sp>
          <p:nvSpPr>
            <p:cNvPr id="45" name="Rectangle 44"/>
            <p:cNvSpPr/>
            <p:nvPr/>
          </p:nvSpPr>
          <p:spPr bwMode="ltGray">
            <a:xfrm>
              <a:off x="8516108" y="1620249"/>
              <a:ext cx="433790" cy="1138933"/>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pPr>
              <a:r>
                <a:rPr lang="en-US" sz="1440" dirty="0">
                  <a:solidFill>
                    <a:schemeClr val="bg1"/>
                  </a:solidFill>
                </a:rPr>
                <a:t>Start of Sprint</a:t>
              </a:r>
            </a:p>
          </p:txBody>
        </p:sp>
        <p:sp>
          <p:nvSpPr>
            <p:cNvPr id="46" name="Rectangle 45"/>
            <p:cNvSpPr/>
            <p:nvPr/>
          </p:nvSpPr>
          <p:spPr bwMode="ltGray">
            <a:xfrm>
              <a:off x="8516108" y="2895600"/>
              <a:ext cx="433790" cy="12954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pPr>
              <a:r>
                <a:rPr lang="en-US" sz="1440" dirty="0">
                  <a:solidFill>
                    <a:schemeClr val="bg1"/>
                  </a:solidFill>
                </a:rPr>
                <a:t>During the Sprint</a:t>
              </a:r>
            </a:p>
          </p:txBody>
        </p:sp>
        <p:sp>
          <p:nvSpPr>
            <p:cNvPr id="47" name="Rectangle 46"/>
            <p:cNvSpPr/>
            <p:nvPr/>
          </p:nvSpPr>
          <p:spPr bwMode="ltGray">
            <a:xfrm>
              <a:off x="8516107" y="4304227"/>
              <a:ext cx="433790" cy="1031918"/>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pPr>
              <a:r>
                <a:rPr lang="en-US" sz="1440" dirty="0">
                  <a:solidFill>
                    <a:schemeClr val="bg1"/>
                  </a:solidFill>
                </a:rPr>
                <a:t>End of Sprint</a:t>
              </a:r>
            </a:p>
          </p:txBody>
        </p:sp>
        <p:sp>
          <p:nvSpPr>
            <p:cNvPr id="49" name="TextBox 48"/>
            <p:cNvSpPr txBox="1"/>
            <p:nvPr/>
          </p:nvSpPr>
          <p:spPr>
            <a:xfrm>
              <a:off x="9067800" y="1620249"/>
              <a:ext cx="1639344" cy="1138933"/>
            </a:xfrm>
            <a:prstGeom prst="rect">
              <a:avLst/>
            </a:prstGeom>
            <a:noFill/>
            <a:ln w="38100">
              <a:solidFill>
                <a:schemeClr val="accent1"/>
              </a:solidFill>
            </a:ln>
          </p:spPr>
          <p:txBody>
            <a:bodyPr wrap="square" lIns="109728" tIns="109728" rIns="109728" bIns="109728" rtlCol="0" anchor="ctr">
              <a:noAutofit/>
            </a:bodyPr>
            <a:lstStyle/>
            <a:p>
              <a:pPr>
                <a:lnSpc>
                  <a:spcPct val="90000"/>
                </a:lnSpc>
                <a:spcAft>
                  <a:spcPts val="840"/>
                </a:spcAft>
              </a:pPr>
              <a:r>
                <a:rPr lang="en-US" sz="1440" dirty="0"/>
                <a:t>Product backlog</a:t>
              </a:r>
            </a:p>
            <a:p>
              <a:pPr>
                <a:lnSpc>
                  <a:spcPct val="90000"/>
                </a:lnSpc>
                <a:spcAft>
                  <a:spcPts val="840"/>
                </a:spcAft>
              </a:pPr>
              <a:r>
                <a:rPr lang="en-US" sz="1440" dirty="0"/>
                <a:t>User stories</a:t>
              </a:r>
            </a:p>
            <a:p>
              <a:pPr>
                <a:lnSpc>
                  <a:spcPct val="90000"/>
                </a:lnSpc>
                <a:spcAft>
                  <a:spcPts val="840"/>
                </a:spcAft>
              </a:pPr>
              <a:r>
                <a:rPr lang="en-US" sz="1440" dirty="0"/>
                <a:t>Story points</a:t>
              </a:r>
            </a:p>
            <a:p>
              <a:pPr>
                <a:lnSpc>
                  <a:spcPct val="90000"/>
                </a:lnSpc>
                <a:spcAft>
                  <a:spcPts val="840"/>
                </a:spcAft>
              </a:pPr>
              <a:r>
                <a:rPr lang="en-US" sz="1440" dirty="0"/>
                <a:t>Sprint planning</a:t>
              </a:r>
            </a:p>
          </p:txBody>
        </p:sp>
        <p:sp>
          <p:nvSpPr>
            <p:cNvPr id="50" name="TextBox 49"/>
            <p:cNvSpPr txBox="1"/>
            <p:nvPr/>
          </p:nvSpPr>
          <p:spPr>
            <a:xfrm>
              <a:off x="9067800" y="2892759"/>
              <a:ext cx="1639344" cy="1298241"/>
            </a:xfrm>
            <a:prstGeom prst="rect">
              <a:avLst/>
            </a:prstGeom>
            <a:noFill/>
            <a:ln w="38100">
              <a:solidFill>
                <a:schemeClr val="accent1"/>
              </a:solidFill>
            </a:ln>
          </p:spPr>
          <p:txBody>
            <a:bodyPr wrap="square" lIns="109728" tIns="109728" rIns="109728" bIns="109728" rtlCol="0" anchor="ctr">
              <a:noAutofit/>
            </a:bodyPr>
            <a:lstStyle/>
            <a:p>
              <a:pPr>
                <a:lnSpc>
                  <a:spcPct val="90000"/>
                </a:lnSpc>
                <a:spcAft>
                  <a:spcPts val="840"/>
                </a:spcAft>
              </a:pPr>
              <a:r>
                <a:rPr lang="en-US" sz="1440" dirty="0"/>
                <a:t>The work </a:t>
              </a:r>
            </a:p>
            <a:p>
              <a:pPr>
                <a:lnSpc>
                  <a:spcPct val="90000"/>
                </a:lnSpc>
                <a:spcAft>
                  <a:spcPts val="840"/>
                </a:spcAft>
              </a:pPr>
              <a:r>
                <a:rPr lang="en-US" sz="1440" dirty="0"/>
                <a:t>Daily stand-up meeting</a:t>
              </a:r>
            </a:p>
            <a:p>
              <a:pPr>
                <a:lnSpc>
                  <a:spcPct val="90000"/>
                </a:lnSpc>
                <a:spcAft>
                  <a:spcPts val="840"/>
                </a:spcAft>
              </a:pPr>
              <a:r>
                <a:rPr lang="en-US" sz="1440" dirty="0"/>
                <a:t>Running tested features</a:t>
              </a:r>
            </a:p>
            <a:p>
              <a:pPr>
                <a:lnSpc>
                  <a:spcPct val="90000"/>
                </a:lnSpc>
                <a:spcAft>
                  <a:spcPts val="840"/>
                </a:spcAft>
              </a:pPr>
              <a:r>
                <a:rPr lang="en-US" sz="1440" dirty="0"/>
                <a:t>Backlog refinement</a:t>
              </a:r>
            </a:p>
          </p:txBody>
        </p:sp>
        <p:sp>
          <p:nvSpPr>
            <p:cNvPr id="51" name="TextBox 50"/>
            <p:cNvSpPr txBox="1"/>
            <p:nvPr/>
          </p:nvSpPr>
          <p:spPr>
            <a:xfrm>
              <a:off x="9067800" y="4323050"/>
              <a:ext cx="1639344" cy="1015141"/>
            </a:xfrm>
            <a:prstGeom prst="rect">
              <a:avLst/>
            </a:prstGeom>
            <a:noFill/>
            <a:ln w="38100">
              <a:solidFill>
                <a:schemeClr val="accent1"/>
              </a:solidFill>
            </a:ln>
          </p:spPr>
          <p:txBody>
            <a:bodyPr wrap="square" lIns="109728" tIns="109728" rIns="109728" bIns="109728" rtlCol="0" anchor="ctr">
              <a:noAutofit/>
            </a:bodyPr>
            <a:lstStyle/>
            <a:p>
              <a:pPr>
                <a:lnSpc>
                  <a:spcPct val="90000"/>
                </a:lnSpc>
                <a:spcAft>
                  <a:spcPts val="840"/>
                </a:spcAft>
              </a:pPr>
              <a:r>
                <a:rPr lang="en-US" sz="1440" dirty="0"/>
                <a:t>Sprint review</a:t>
              </a:r>
            </a:p>
            <a:p>
              <a:pPr>
                <a:lnSpc>
                  <a:spcPct val="90000"/>
                </a:lnSpc>
                <a:spcAft>
                  <a:spcPts val="840"/>
                </a:spcAft>
              </a:pPr>
              <a:r>
                <a:rPr lang="en-US" sz="1440" dirty="0"/>
                <a:t>Sprint retrospective</a:t>
              </a:r>
            </a:p>
          </p:txBody>
        </p:sp>
      </p:grpSp>
      <p:sp>
        <p:nvSpPr>
          <p:cNvPr id="6" name="AutoShape 10"/>
          <p:cNvSpPr>
            <a:spLocks noChangeArrowheads="1"/>
          </p:cNvSpPr>
          <p:nvPr/>
        </p:nvSpPr>
        <p:spPr bwMode="auto">
          <a:xfrm rot="15812999">
            <a:off x="3558943" y="2910972"/>
            <a:ext cx="2480964" cy="2679049"/>
          </a:xfrm>
          <a:custGeom>
            <a:avLst/>
            <a:gdLst>
              <a:gd name="G0" fmla="+- 7802764 0 0"/>
              <a:gd name="G1" fmla="+- 10969111 0 0"/>
              <a:gd name="G2" fmla="+- 7802764 0 10969111"/>
              <a:gd name="G3" fmla="+- 10800 0 0"/>
              <a:gd name="G4" fmla="+- 0 0 7802764"/>
              <a:gd name="T0" fmla="*/ 360 256 1"/>
              <a:gd name="T1" fmla="*/ 0 256 1"/>
              <a:gd name="G5" fmla="+- G2 T0 T1"/>
              <a:gd name="G6" fmla="?: G2 G2 G5"/>
              <a:gd name="G7" fmla="+- 0 0 G6"/>
              <a:gd name="G8" fmla="+- 7261 0 0"/>
              <a:gd name="G9" fmla="+- 0 0 10969111"/>
              <a:gd name="G10" fmla="+- 7261 0 2700"/>
              <a:gd name="G11" fmla="cos G10 7802764"/>
              <a:gd name="G12" fmla="sin G10 7802764"/>
              <a:gd name="G13" fmla="cos 13500 7802764"/>
              <a:gd name="G14" fmla="sin 13500 7802764"/>
              <a:gd name="G15" fmla="+- G11 10800 0"/>
              <a:gd name="G16" fmla="+- G12 10800 0"/>
              <a:gd name="G17" fmla="+- G13 10800 0"/>
              <a:gd name="G18" fmla="+- G14 10800 0"/>
              <a:gd name="G19" fmla="*/ 7261 1 2"/>
              <a:gd name="G20" fmla="+- G19 5400 0"/>
              <a:gd name="G21" fmla="cos G20 7802764"/>
              <a:gd name="G22" fmla="sin G20 7802764"/>
              <a:gd name="G23" fmla="+- G21 10800 0"/>
              <a:gd name="G24" fmla="+- G12 G23 G22"/>
              <a:gd name="G25" fmla="+- G22 G23 G11"/>
              <a:gd name="G26" fmla="cos 10800 7802764"/>
              <a:gd name="G27" fmla="sin 10800 7802764"/>
              <a:gd name="G28" fmla="cos 7261 7802764"/>
              <a:gd name="G29" fmla="sin 7261 7802764"/>
              <a:gd name="G30" fmla="+- G26 10800 0"/>
              <a:gd name="G31" fmla="+- G27 10800 0"/>
              <a:gd name="G32" fmla="+- G28 10800 0"/>
              <a:gd name="G33" fmla="+- G29 10800 0"/>
              <a:gd name="G34" fmla="+- G19 5400 0"/>
              <a:gd name="G35" fmla="cos G34 10969111"/>
              <a:gd name="G36" fmla="sin G34 10969111"/>
              <a:gd name="G37" fmla="+/ 10969111 7802764 2"/>
              <a:gd name="T2" fmla="*/ 180 256 1"/>
              <a:gd name="T3" fmla="*/ 0 256 1"/>
              <a:gd name="G38" fmla="+- G37 T2 T3"/>
              <a:gd name="G39" fmla="?: G2 G37 G38"/>
              <a:gd name="G40" fmla="cos 10800 G39"/>
              <a:gd name="G41" fmla="sin 10800 G39"/>
              <a:gd name="G42" fmla="cos 7261 G39"/>
              <a:gd name="G43" fmla="sin 7261 G39"/>
              <a:gd name="G44" fmla="+- G40 10800 0"/>
              <a:gd name="G45" fmla="+- G41 10800 0"/>
              <a:gd name="G46" fmla="+- G42 10800 0"/>
              <a:gd name="G47" fmla="+- G43 10800 0"/>
              <a:gd name="G48" fmla="+- G35 10800 0"/>
              <a:gd name="G49" fmla="+- G36 10800 0"/>
              <a:gd name="T4" fmla="*/ 19449 w 21600"/>
              <a:gd name="T5" fmla="*/ 4333 h 21600"/>
              <a:gd name="T6" fmla="*/ 1987 w 21600"/>
              <a:gd name="T7" fmla="*/ 12773 h 21600"/>
              <a:gd name="T8" fmla="*/ 16615 w 21600"/>
              <a:gd name="T9" fmla="*/ 6452 h 21600"/>
              <a:gd name="T10" fmla="*/ 4242 w 21600"/>
              <a:gd name="T11" fmla="*/ 22600 h 21600"/>
              <a:gd name="T12" fmla="*/ 2505 w 21600"/>
              <a:gd name="T13" fmla="*/ 16523 h 21600"/>
              <a:gd name="T14" fmla="*/ 8584 w 21600"/>
              <a:gd name="T15" fmla="*/ 14786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7273" y="17146"/>
                </a:moveTo>
                <a:cubicBezTo>
                  <a:pt x="8351" y="17746"/>
                  <a:pt x="9565" y="18061"/>
                  <a:pt x="10800" y="18061"/>
                </a:cubicBezTo>
                <a:cubicBezTo>
                  <a:pt x="14810" y="18061"/>
                  <a:pt x="18061" y="14810"/>
                  <a:pt x="18061" y="10800"/>
                </a:cubicBezTo>
                <a:cubicBezTo>
                  <a:pt x="18061" y="6789"/>
                  <a:pt x="14810" y="3539"/>
                  <a:pt x="10800" y="3539"/>
                </a:cubicBezTo>
                <a:cubicBezTo>
                  <a:pt x="6789" y="3539"/>
                  <a:pt x="3539" y="6789"/>
                  <a:pt x="3539" y="10800"/>
                </a:cubicBezTo>
                <a:cubicBezTo>
                  <a:pt x="3538" y="11333"/>
                  <a:pt x="3597" y="11866"/>
                  <a:pt x="3714" y="12386"/>
                </a:cubicBezTo>
                <a:lnTo>
                  <a:pt x="261" y="13160"/>
                </a:lnTo>
                <a:cubicBezTo>
                  <a:pt x="87" y="12385"/>
                  <a:pt x="0" y="11594"/>
                  <a:pt x="0" y="10800"/>
                </a:cubicBezTo>
                <a:cubicBezTo>
                  <a:pt x="0" y="4835"/>
                  <a:pt x="4835" y="0"/>
                  <a:pt x="10800" y="0"/>
                </a:cubicBezTo>
                <a:cubicBezTo>
                  <a:pt x="16764" y="0"/>
                  <a:pt x="21600" y="4835"/>
                  <a:pt x="21600" y="10800"/>
                </a:cubicBezTo>
                <a:cubicBezTo>
                  <a:pt x="21600" y="16764"/>
                  <a:pt x="16764" y="21600"/>
                  <a:pt x="10800" y="21600"/>
                </a:cubicBezTo>
                <a:cubicBezTo>
                  <a:pt x="8964" y="21600"/>
                  <a:pt x="7158" y="21132"/>
                  <a:pt x="5554" y="20240"/>
                </a:cubicBezTo>
                <a:lnTo>
                  <a:pt x="4242" y="22600"/>
                </a:lnTo>
                <a:lnTo>
                  <a:pt x="2505" y="16523"/>
                </a:lnTo>
                <a:lnTo>
                  <a:pt x="8584" y="14786"/>
                </a:lnTo>
                <a:lnTo>
                  <a:pt x="7273" y="17146"/>
                </a:lnTo>
                <a:close/>
              </a:path>
            </a:pathLst>
          </a:custGeom>
          <a:solidFill>
            <a:schemeClr val="accent2"/>
          </a:solidFill>
          <a:ln w="31750" algn="ctr">
            <a:noFill/>
            <a:miter lim="800000"/>
            <a:headEnd/>
            <a:tailEnd/>
          </a:ln>
          <a:effectLst/>
        </p:spPr>
        <p:txBody>
          <a:bodyPr wrap="none" anchor="ctr"/>
          <a:lstStyle/>
          <a:p>
            <a:pPr>
              <a:spcBef>
                <a:spcPct val="50000"/>
              </a:spcBef>
              <a:defRPr/>
            </a:pPr>
            <a:endParaRPr lang="en-US" sz="1440" dirty="0">
              <a:solidFill>
                <a:schemeClr val="bg1"/>
              </a:solidFill>
            </a:endParaRPr>
          </a:p>
        </p:txBody>
      </p:sp>
      <p:sp>
        <p:nvSpPr>
          <p:cNvPr id="33" name="Rectangle 32"/>
          <p:cNvSpPr/>
          <p:nvPr/>
        </p:nvSpPr>
        <p:spPr bwMode="ltGray">
          <a:xfrm>
            <a:off x="3649041" y="5331036"/>
            <a:ext cx="2620782" cy="302568"/>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80" b="1" dirty="0"/>
              <a:t>Backlog Refinement</a:t>
            </a:r>
          </a:p>
        </p:txBody>
      </p:sp>
    </p:spTree>
    <p:extLst>
      <p:ext uri="{BB962C8B-B14F-4D97-AF65-F5344CB8AC3E}">
        <p14:creationId xmlns:p14="http://schemas.microsoft.com/office/powerpoint/2010/main" val="229700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39763"/>
            <a:ext cx="13258800" cy="1098773"/>
          </a:xfrm>
        </p:spPr>
        <p:txBody>
          <a:bodyPr/>
          <a:lstStyle/>
          <a:p>
            <a:r>
              <a:rPr lang="en-AU" dirty="0"/>
              <a:t>Backlog</a:t>
            </a:r>
            <a:endParaRPr lang="en-US" dirty="0"/>
          </a:p>
        </p:txBody>
      </p:sp>
      <p:sp>
        <p:nvSpPr>
          <p:cNvPr id="4" name="TextBox 3"/>
          <p:cNvSpPr txBox="1"/>
          <p:nvPr/>
        </p:nvSpPr>
        <p:spPr>
          <a:xfrm>
            <a:off x="685800" y="1522512"/>
            <a:ext cx="13258800" cy="1015663"/>
          </a:xfrm>
          <a:prstGeom prst="rect">
            <a:avLst/>
          </a:prstGeom>
          <a:noFill/>
        </p:spPr>
        <p:txBody>
          <a:bodyPr wrap="square" rtlCol="0">
            <a:spAutoFit/>
          </a:bodyPr>
          <a:lstStyle/>
          <a:p>
            <a:pPr defTabSz="1462981"/>
            <a:endParaRPr lang="en-AU" sz="2000" dirty="0">
              <a:solidFill>
                <a:srgbClr val="000000"/>
              </a:solidFill>
            </a:endParaRPr>
          </a:p>
          <a:p>
            <a:pPr defTabSz="1462981"/>
            <a:endParaRPr lang="en-AU" sz="2000" dirty="0">
              <a:solidFill>
                <a:srgbClr val="000000"/>
              </a:solidFill>
            </a:endParaRPr>
          </a:p>
          <a:p>
            <a:pPr marL="457182" indent="-457182" defTabSz="1462981">
              <a:buFont typeface="+mj-lt"/>
              <a:buAutoNum type="arabicPeriod"/>
            </a:pPr>
            <a:endParaRPr lang="en-GB" sz="2000" dirty="0">
              <a:solidFill>
                <a:srgbClr val="000000"/>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3145" r="2953" b="7716"/>
          <a:stretch/>
        </p:blipFill>
        <p:spPr>
          <a:xfrm>
            <a:off x="685800" y="1445703"/>
            <a:ext cx="13258800" cy="5313271"/>
          </a:xfrm>
          <a:prstGeom prst="rect">
            <a:avLst/>
          </a:prstGeom>
        </p:spPr>
      </p:pic>
    </p:spTree>
    <p:extLst>
      <p:ext uri="{BB962C8B-B14F-4D97-AF65-F5344CB8AC3E}">
        <p14:creationId xmlns:p14="http://schemas.microsoft.com/office/powerpoint/2010/main" val="180547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XC">
  <a:themeElements>
    <a:clrScheme name="DXC">
      <a:dk1>
        <a:srgbClr val="000000"/>
      </a:dk1>
      <a:lt1>
        <a:srgbClr val="FFFFFF"/>
      </a:lt1>
      <a:dk2>
        <a:srgbClr val="000000"/>
      </a:dk2>
      <a:lt2>
        <a:srgbClr val="FFFFFF"/>
      </a:lt2>
      <a:accent1>
        <a:srgbClr val="000000"/>
      </a:accent1>
      <a:accent2>
        <a:srgbClr val="666666"/>
      </a:accent2>
      <a:accent3>
        <a:srgbClr val="FFED00"/>
      </a:accent3>
      <a:accent4>
        <a:srgbClr val="64FF00"/>
      </a:accent4>
      <a:accent5>
        <a:srgbClr val="00C9FF"/>
      </a:accent5>
      <a:accent6>
        <a:srgbClr val="D9D9D9"/>
      </a:accent6>
      <a:hlink>
        <a:srgbClr val="000000"/>
      </a:hlink>
      <a:folHlink>
        <a:srgbClr val="666666"/>
      </a:folHlink>
    </a:clrScheme>
    <a:fontScheme name="DXC">
      <a:majorFont>
        <a:latin typeface="Arial"/>
        <a:ea typeface=""/>
        <a:cs typeface=""/>
      </a:majorFont>
      <a:minorFont>
        <a:latin typeface="Arial"/>
        <a:ea typeface=""/>
        <a:cs typeface=""/>
      </a:minorFont>
    </a:fontScheme>
    <a:fmtScheme name="DXC">
      <a:fillStyleLst>
        <a:solidFill>
          <a:schemeClr val="phClr"/>
        </a:solidFill>
        <a:solidFill>
          <a:schemeClr val="phClr"/>
        </a:solidFill>
        <a:solidFill>
          <a:schemeClr val="phClr"/>
        </a:solidFill>
      </a:fillStyleLst>
      <a:lnStyleLst>
        <a:ln w="6350" cap="sq" cmpd="sng" algn="ctr">
          <a:solidFill>
            <a:schemeClr val="phClr"/>
          </a:solidFill>
          <a:prstDash val="solid"/>
        </a:ln>
        <a:ln w="6350" cap="sq" cmpd="sng" algn="ctr">
          <a:solidFill>
            <a:schemeClr val="phClr"/>
          </a:solidFill>
          <a:prstDash val="solid"/>
        </a:ln>
        <a:ln w="635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style>
        <a:lnRef idx="0">
          <a:schemeClr val="accent1"/>
        </a:lnRef>
        <a:fillRef idx="1">
          <a:schemeClr val="accent1"/>
        </a:fillRef>
        <a:effectRef idx="0">
          <a:schemeClr val="accent1"/>
        </a:effectRef>
        <a:fontRef idx="minor">
          <a:schemeClr val="lt1"/>
        </a:fontRef>
      </a:style>
    </a:spDef>
    <a:lnDef>
      <a:spPr>
        <a:ln w="6350" cap="sq"/>
      </a:spPr>
      <a:bodyPr/>
      <a:lstStyle/>
      <a:style>
        <a:lnRef idx="1">
          <a:schemeClr val="accent1"/>
        </a:lnRef>
        <a:fillRef idx="0">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dxc_int_powerpoint_16x9_template" id="{0A550C65-A83E-C24C-B08F-DB19D25C59F5}" vid="{B712A4A5-3F4E-3D44-AEDC-22156EEF3D1F}"/>
    </a:ext>
  </a:extLst>
</a:theme>
</file>

<file path=ppt/theme/theme2.xml><?xml version="1.0" encoding="utf-8"?>
<a:theme xmlns:a="http://schemas.openxmlformats.org/drawingml/2006/main" name="1_DXC">
  <a:themeElements>
    <a:clrScheme name="DXC">
      <a:dk1>
        <a:srgbClr val="000000"/>
      </a:dk1>
      <a:lt1>
        <a:srgbClr val="FFFFFF"/>
      </a:lt1>
      <a:dk2>
        <a:srgbClr val="000000"/>
      </a:dk2>
      <a:lt2>
        <a:srgbClr val="FFFFFF"/>
      </a:lt2>
      <a:accent1>
        <a:srgbClr val="000000"/>
      </a:accent1>
      <a:accent2>
        <a:srgbClr val="666666"/>
      </a:accent2>
      <a:accent3>
        <a:srgbClr val="FFED00"/>
      </a:accent3>
      <a:accent4>
        <a:srgbClr val="64FF00"/>
      </a:accent4>
      <a:accent5>
        <a:srgbClr val="00C9FF"/>
      </a:accent5>
      <a:accent6>
        <a:srgbClr val="D9D9D9"/>
      </a:accent6>
      <a:hlink>
        <a:srgbClr val="000000"/>
      </a:hlink>
      <a:folHlink>
        <a:srgbClr val="666666"/>
      </a:folHlink>
    </a:clrScheme>
    <a:fontScheme name="DXC">
      <a:majorFont>
        <a:latin typeface="Arial"/>
        <a:ea typeface=""/>
        <a:cs typeface=""/>
      </a:majorFont>
      <a:minorFont>
        <a:latin typeface="Arial"/>
        <a:ea typeface=""/>
        <a:cs typeface=""/>
      </a:minorFont>
    </a:fontScheme>
    <a:fmtScheme name="DXC">
      <a:fillStyleLst>
        <a:solidFill>
          <a:schemeClr val="phClr"/>
        </a:solidFill>
        <a:solidFill>
          <a:schemeClr val="phClr"/>
        </a:solidFill>
        <a:solidFill>
          <a:schemeClr val="phClr"/>
        </a:solidFill>
      </a:fillStyleLst>
      <a:lnStyleLst>
        <a:ln w="6350" cap="sq" cmpd="sng" algn="ctr">
          <a:solidFill>
            <a:schemeClr val="phClr"/>
          </a:solidFill>
          <a:prstDash val="solid"/>
        </a:ln>
        <a:ln w="6350" cap="sq" cmpd="sng" algn="ctr">
          <a:solidFill>
            <a:schemeClr val="phClr"/>
          </a:solidFill>
          <a:prstDash val="solid"/>
        </a:ln>
        <a:ln w="635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style>
        <a:lnRef idx="0">
          <a:schemeClr val="accent1"/>
        </a:lnRef>
        <a:fillRef idx="1">
          <a:schemeClr val="accent1"/>
        </a:fillRef>
        <a:effectRef idx="0">
          <a:schemeClr val="accent1"/>
        </a:effectRef>
        <a:fontRef idx="minor">
          <a:schemeClr val="lt1"/>
        </a:fontRef>
      </a:style>
    </a:spDef>
    <a:lnDef>
      <a:spPr>
        <a:ln w="6350" cap="sq"/>
      </a:spPr>
      <a:bodyPr/>
      <a:lstStyle/>
      <a:style>
        <a:lnRef idx="1">
          <a:schemeClr val="accent1"/>
        </a:lnRef>
        <a:fillRef idx="0">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dxc_int_powerpoint_16x9_template" id="{0A550C65-A83E-C24C-B08F-DB19D25C59F5}" vid="{B712A4A5-3F4E-3D44-AEDC-22156EEF3D1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dxc_powerpoint_16x9_template</Template>
  <TotalTime>13646</TotalTime>
  <Words>990</Words>
  <Application>Microsoft Office PowerPoint</Application>
  <PresentationFormat>Custom</PresentationFormat>
  <Paragraphs>219</Paragraphs>
  <Slides>26</Slides>
  <Notes>22</Notes>
  <HiddenSlides>0</HiddenSlides>
  <MMClips>0</MMClips>
  <ScaleCrop>false</ScaleCrop>
  <HeadingPairs>
    <vt:vector size="6" baseType="variant">
      <vt:variant>
        <vt:lpstr>Fonts Used</vt:lpstr>
      </vt:variant>
      <vt:variant>
        <vt:i4>1</vt:i4>
      </vt:variant>
      <vt:variant>
        <vt:lpstr>Theme</vt:lpstr>
      </vt:variant>
      <vt:variant>
        <vt:i4>2</vt:i4>
      </vt:variant>
      <vt:variant>
        <vt:lpstr>Slide Titles</vt:lpstr>
      </vt:variant>
      <vt:variant>
        <vt:i4>26</vt:i4>
      </vt:variant>
    </vt:vector>
  </HeadingPairs>
  <TitlesOfParts>
    <vt:vector size="29" baseType="lpstr">
      <vt:lpstr>Arial</vt:lpstr>
      <vt:lpstr>DXC</vt:lpstr>
      <vt:lpstr>1_DXC</vt:lpstr>
      <vt:lpstr>The DXC Dandelion Work Experience Program</vt:lpstr>
      <vt:lpstr>PowerPoint Presentation</vt:lpstr>
      <vt:lpstr>PowerPoint Presentation</vt:lpstr>
      <vt:lpstr>DXC Dandelion Program   “Changing lives and our workplace”</vt:lpstr>
      <vt:lpstr>Team Members  </vt:lpstr>
      <vt:lpstr>Agile Delivery Team </vt:lpstr>
      <vt:lpstr>Project Overview </vt:lpstr>
      <vt:lpstr>Agile  Scrum framework</vt:lpstr>
      <vt:lpstr>Backlog</vt:lpstr>
      <vt:lpstr>Backlog</vt:lpstr>
      <vt:lpstr>Sprint Overview</vt:lpstr>
      <vt:lpstr>Sprint Overview – Burndown Chart</vt:lpstr>
      <vt:lpstr>Choregraphe</vt:lpstr>
      <vt:lpstr>Testing phase  </vt:lpstr>
      <vt:lpstr>Test cases </vt:lpstr>
      <vt:lpstr>Test runs </vt:lpstr>
      <vt:lpstr>Issues</vt:lpstr>
      <vt:lpstr>Documentation </vt:lpstr>
      <vt:lpstr>Website</vt:lpstr>
      <vt:lpstr>Source Control</vt:lpstr>
      <vt:lpstr>Challenges</vt:lpstr>
      <vt:lpstr>How were they challenging?</vt:lpstr>
      <vt:lpstr>PowerPoint Presentation</vt:lpstr>
      <vt:lpstr>Personal Experience</vt:lpstr>
      <vt:lpstr>PowerPoint Presentation</vt:lpstr>
      <vt:lpstr>PowerPoint Presentation</vt:lpstr>
    </vt:vector>
  </TitlesOfParts>
  <Manager/>
  <Company>Hewlett Packard</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Dandelion Program</dc:title>
  <dc:subject/>
  <dc:creator>Easterbrook, Adam</dc:creator>
  <cp:keywords/>
  <dc:description/>
  <cp:lastModifiedBy>Jansen, Corey</cp:lastModifiedBy>
  <cp:revision>118</cp:revision>
  <cp:lastPrinted>2017-07-14T02:47:15Z</cp:lastPrinted>
  <dcterms:created xsi:type="dcterms:W3CDTF">2017-04-10T02:07:29Z</dcterms:created>
  <dcterms:modified xsi:type="dcterms:W3CDTF">2018-07-16T02:26:51Z</dcterms:modified>
  <cp:category/>
</cp:coreProperties>
</file>